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notesSlides/notesSlide1.xml" ContentType="application/vnd.openxmlformats-officedocument.presentationml.notesSlide+xml"/>
  <Override PartName="/ppt/theme/themeOverride11.xml" ContentType="application/vnd.openxmlformats-officedocument.themeOverride+xml"/>
  <Override PartName="/ppt/notesSlides/notesSlide2.xml" ContentType="application/vnd.openxmlformats-officedocument.presentationml.notesSlide+xml"/>
  <Override PartName="/ppt/theme/themeOverride12.xml" ContentType="application/vnd.openxmlformats-officedocument.themeOverride+xml"/>
  <Override PartName="/ppt/notesSlides/notesSlide3.xml" ContentType="application/vnd.openxmlformats-officedocument.presentationml.notesSlide+xml"/>
  <Override PartName="/ppt/theme/themeOverride13.xml" ContentType="application/vnd.openxmlformats-officedocument.themeOverride+xml"/>
  <Override PartName="/ppt/notesSlides/notesSlide4.xml" ContentType="application/vnd.openxmlformats-officedocument.presentationml.notesSlide+xml"/>
  <Override PartName="/ppt/theme/themeOverride14.xml" ContentType="application/vnd.openxmlformats-officedocument.themeOverride+xml"/>
  <Override PartName="/ppt/theme/themeOverride15.xml" ContentType="application/vnd.openxmlformats-officedocument.themeOverride+xml"/>
  <Override PartName="/ppt/theme/themeOverride16.xml" ContentType="application/vnd.openxmlformats-officedocument.themeOverride+xml"/>
  <Override PartName="/ppt/theme/themeOverride17.xml" ContentType="application/vnd.openxmlformats-officedocument.themeOverride+xml"/>
  <Override PartName="/ppt/notesSlides/notesSlide5.xml" ContentType="application/vnd.openxmlformats-officedocument.presentationml.notesSlide+xml"/>
  <Override PartName="/ppt/theme/themeOverride18.xml" ContentType="application/vnd.openxmlformats-officedocument.themeOverride+xml"/>
  <Override PartName="/ppt/theme/themeOverride19.xml" ContentType="application/vnd.openxmlformats-officedocument.themeOverride+xml"/>
  <Override PartName="/ppt/theme/themeOverride20.xml" ContentType="application/vnd.openxmlformats-officedocument.themeOverride+xml"/>
  <Override PartName="/ppt/theme/themeOverride21.xml" ContentType="application/vnd.openxmlformats-officedocument.themeOverride+xml"/>
  <Override PartName="/ppt/theme/themeOverride22.xml" ContentType="application/vnd.openxmlformats-officedocument.themeOverride+xml"/>
  <Override PartName="/ppt/theme/themeOverride23.xml" ContentType="application/vnd.openxmlformats-officedocument.themeOverride+xml"/>
  <Override PartName="/ppt/theme/themeOverride24.xml" ContentType="application/vnd.openxmlformats-officedocument.themeOverride+xml"/>
  <Override PartName="/ppt/theme/themeOverride25.xml" ContentType="application/vnd.openxmlformats-officedocument.themeOverride+xml"/>
  <Override PartName="/ppt/theme/themeOverride26.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Lst>
  <p:notesMasterIdLst>
    <p:notesMasterId r:id="rId32"/>
  </p:notesMasterIdLst>
  <p:sldIdLst>
    <p:sldId id="257" r:id="rId3"/>
    <p:sldId id="410" r:id="rId4"/>
    <p:sldId id="411" r:id="rId5"/>
    <p:sldId id="431" r:id="rId6"/>
    <p:sldId id="412" r:id="rId7"/>
    <p:sldId id="413" r:id="rId8"/>
    <p:sldId id="414" r:id="rId9"/>
    <p:sldId id="415" r:id="rId10"/>
    <p:sldId id="416" r:id="rId11"/>
    <p:sldId id="417" r:id="rId12"/>
    <p:sldId id="418" r:id="rId13"/>
    <p:sldId id="419" r:id="rId14"/>
    <p:sldId id="423" r:id="rId15"/>
    <p:sldId id="424" r:id="rId16"/>
    <p:sldId id="425" r:id="rId17"/>
    <p:sldId id="373" r:id="rId18"/>
    <p:sldId id="408" r:id="rId19"/>
    <p:sldId id="426" r:id="rId20"/>
    <p:sldId id="427" r:id="rId21"/>
    <p:sldId id="428" r:id="rId22"/>
    <p:sldId id="409" r:id="rId23"/>
    <p:sldId id="407" r:id="rId24"/>
    <p:sldId id="429" r:id="rId25"/>
    <p:sldId id="430" r:id="rId26"/>
    <p:sldId id="390" r:id="rId27"/>
    <p:sldId id="403" r:id="rId28"/>
    <p:sldId id="402" r:id="rId29"/>
    <p:sldId id="382" r:id="rId30"/>
    <p:sldId id="308"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163A04"/>
    <a:srgbClr val="004900"/>
    <a:srgbClr val="C7FEBE"/>
    <a:srgbClr val="005C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80" autoAdjust="0"/>
    <p:restoredTop sz="94660"/>
  </p:normalViewPr>
  <p:slideViewPr>
    <p:cSldViewPr snapToGrid="0">
      <p:cViewPr varScale="1">
        <p:scale>
          <a:sx n="81" d="100"/>
          <a:sy n="81" d="100"/>
        </p:scale>
        <p:origin x="662"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theme" Target="theme/theme1.xml"/><Relationship Id="rId8"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D60041C-DF7B-43A6-A4CD-A2CF828C3B5E}" type="datetimeFigureOut">
              <a:rPr lang="en-US" smtClean="0"/>
              <a:t>1/20/2020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4C2CAB0-3E25-4BA8-884A-832D4BE1C588}" type="slidenum">
              <a:rPr lang="en-US" smtClean="0"/>
              <a:t>‹#›</a:t>
            </a:fld>
            <a:endParaRPr lang="en-US"/>
          </a:p>
        </p:txBody>
      </p:sp>
    </p:spTree>
    <p:extLst>
      <p:ext uri="{BB962C8B-B14F-4D97-AF65-F5344CB8AC3E}">
        <p14:creationId xmlns:p14="http://schemas.microsoft.com/office/powerpoint/2010/main" val="5647166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Actual numbers of these words are from the skip-gram model.</a:t>
            </a:r>
          </a:p>
          <a:p>
            <a:endParaRPr lang="en-US" dirty="0"/>
          </a:p>
          <a:p>
            <a:endParaRPr lang="en-US" dirty="0"/>
          </a:p>
        </p:txBody>
      </p:sp>
      <p:sp>
        <p:nvSpPr>
          <p:cNvPr id="4" name="Slide Number Placeholder 3"/>
          <p:cNvSpPr>
            <a:spLocks noGrp="1"/>
          </p:cNvSpPr>
          <p:nvPr>
            <p:ph type="sldNum" sz="quarter" idx="5"/>
          </p:nvPr>
        </p:nvSpPr>
        <p:spPr/>
        <p:txBody>
          <a:bodyPr/>
          <a:lstStyle/>
          <a:p>
            <a:fld id="{F82B6616-67DC-49F6-9FD7-DA425F247AD0}" type="slidenum">
              <a:rPr lang="en-US" smtClean="0"/>
              <a:t>11</a:t>
            </a:fld>
            <a:endParaRPr lang="en-US"/>
          </a:p>
        </p:txBody>
      </p:sp>
    </p:spTree>
    <p:extLst>
      <p:ext uri="{BB962C8B-B14F-4D97-AF65-F5344CB8AC3E}">
        <p14:creationId xmlns:p14="http://schemas.microsoft.com/office/powerpoint/2010/main" val="13383767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82B6616-67DC-49F6-9FD7-DA425F247AD0}" type="slidenum">
              <a:rPr lang="en-US" smtClean="0"/>
              <a:t>12</a:t>
            </a:fld>
            <a:endParaRPr lang="en-US"/>
          </a:p>
        </p:txBody>
      </p:sp>
    </p:spTree>
    <p:extLst>
      <p:ext uri="{BB962C8B-B14F-4D97-AF65-F5344CB8AC3E}">
        <p14:creationId xmlns:p14="http://schemas.microsoft.com/office/powerpoint/2010/main" val="12350894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Word the is mapped of this kind of vector using glove</a:t>
            </a:r>
          </a:p>
        </p:txBody>
      </p:sp>
      <p:sp>
        <p:nvSpPr>
          <p:cNvPr id="4" name="Slide Number Placeholder 3"/>
          <p:cNvSpPr>
            <a:spLocks noGrp="1"/>
          </p:cNvSpPr>
          <p:nvPr>
            <p:ph type="sldNum" sz="quarter" idx="5"/>
          </p:nvPr>
        </p:nvSpPr>
        <p:spPr/>
        <p:txBody>
          <a:bodyPr/>
          <a:lstStyle/>
          <a:p>
            <a:fld id="{F4C2CAB0-3E25-4BA8-884A-832D4BE1C588}" type="slidenum">
              <a:rPr lang="en-US" smtClean="0"/>
              <a:t>13</a:t>
            </a:fld>
            <a:endParaRPr lang="en-US"/>
          </a:p>
        </p:txBody>
      </p:sp>
    </p:spTree>
    <p:extLst>
      <p:ext uri="{BB962C8B-B14F-4D97-AF65-F5344CB8AC3E}">
        <p14:creationId xmlns:p14="http://schemas.microsoft.com/office/powerpoint/2010/main" val="21323287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Xij</a:t>
            </a:r>
            <a:r>
              <a:rPr lang="en-US" dirty="0"/>
              <a:t> is number of times word i appears in context of j</a:t>
            </a:r>
          </a:p>
          <a:p>
            <a:r>
              <a:rPr lang="en-US" dirty="0"/>
              <a:t>Smoothing out frequent words with function(x) which essentially suppressing stop words on the training set</a:t>
            </a:r>
          </a:p>
          <a:p>
            <a:r>
              <a:rPr lang="en-US" dirty="0"/>
              <a:t>For all words in the vocabulary we take sum of the weighted function f(</a:t>
            </a:r>
            <a:r>
              <a:rPr lang="en-US" dirty="0" err="1"/>
              <a:t>Xij</a:t>
            </a:r>
            <a:r>
              <a:rPr lang="en-US" dirty="0"/>
              <a:t>) times of square of product of central and context word plus bias – log </a:t>
            </a:r>
            <a:r>
              <a:rPr lang="en-US" dirty="0" err="1"/>
              <a:t>Xij</a:t>
            </a:r>
            <a:endParaRPr lang="en-US" dirty="0"/>
          </a:p>
        </p:txBody>
      </p:sp>
      <p:sp>
        <p:nvSpPr>
          <p:cNvPr id="4" name="Slide Number Placeholder 3"/>
          <p:cNvSpPr>
            <a:spLocks noGrp="1"/>
          </p:cNvSpPr>
          <p:nvPr>
            <p:ph type="sldNum" sz="quarter" idx="5"/>
          </p:nvPr>
        </p:nvSpPr>
        <p:spPr/>
        <p:txBody>
          <a:bodyPr/>
          <a:lstStyle/>
          <a:p>
            <a:fld id="{F4C2CAB0-3E25-4BA8-884A-832D4BE1C588}" type="slidenum">
              <a:rPr lang="en-US" smtClean="0"/>
              <a:t>14</a:t>
            </a:fld>
            <a:endParaRPr lang="en-US"/>
          </a:p>
        </p:txBody>
      </p:sp>
    </p:spTree>
    <p:extLst>
      <p:ext uri="{BB962C8B-B14F-4D97-AF65-F5344CB8AC3E}">
        <p14:creationId xmlns:p14="http://schemas.microsoft.com/office/powerpoint/2010/main" val="42145935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Dense layer – change the dimensions of vector / each neuron receives input from all the neurons in the previous layer</a:t>
            </a:r>
          </a:p>
          <a:p>
            <a:r>
              <a:rPr lang="en-US" dirty="0"/>
              <a:t>	Input – matrix vector multiplication    Output – m dim vector</a:t>
            </a:r>
          </a:p>
          <a:p>
            <a:endParaRPr lang="en-US" dirty="0"/>
          </a:p>
          <a:p>
            <a:r>
              <a:rPr lang="en-US" dirty="0"/>
              <a:t>Dropout layer – Activation is set to 0 for few random nodes / Regularization technique which reduces complexity</a:t>
            </a:r>
          </a:p>
          <a:p>
            <a:r>
              <a:rPr lang="en-US" dirty="0"/>
              <a:t>	- this prevents overfitting</a:t>
            </a:r>
          </a:p>
        </p:txBody>
      </p:sp>
      <p:sp>
        <p:nvSpPr>
          <p:cNvPr id="4" name="Slide Number Placeholder 3"/>
          <p:cNvSpPr>
            <a:spLocks noGrp="1"/>
          </p:cNvSpPr>
          <p:nvPr>
            <p:ph type="sldNum" sz="quarter" idx="5"/>
          </p:nvPr>
        </p:nvSpPr>
        <p:spPr/>
        <p:txBody>
          <a:bodyPr/>
          <a:lstStyle/>
          <a:p>
            <a:fld id="{BDDDF2AE-6BD2-4BEC-B82C-48F0C06BFA59}" type="slidenum">
              <a:rPr lang="en-US" smtClean="0"/>
              <a:t>18</a:t>
            </a:fld>
            <a:endParaRPr lang="en-US"/>
          </a:p>
        </p:txBody>
      </p:sp>
    </p:spTree>
    <p:extLst>
      <p:ext uri="{BB962C8B-B14F-4D97-AF65-F5344CB8AC3E}">
        <p14:creationId xmlns:p14="http://schemas.microsoft.com/office/powerpoint/2010/main" val="25150756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BEF6AF-3FCB-41D2-9744-F9F0A976D43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9B7152D-3251-4BE7-BDAA-01409F8B933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D3CA43D-ECC6-4C5C-88FC-09778B54C57B}"/>
              </a:ext>
            </a:extLst>
          </p:cNvPr>
          <p:cNvSpPr>
            <a:spLocks noGrp="1"/>
          </p:cNvSpPr>
          <p:nvPr>
            <p:ph type="dt" sz="half" idx="10"/>
          </p:nvPr>
        </p:nvSpPr>
        <p:spPr/>
        <p:txBody>
          <a:bodyPr/>
          <a:lstStyle/>
          <a:p>
            <a:fld id="{3AC1B2D6-2439-4219-9B63-8E16A72FB174}" type="datetimeFigureOut">
              <a:rPr lang="en-US" smtClean="0"/>
              <a:t>1/20/2020</a:t>
            </a:fld>
            <a:endParaRPr lang="en-US" dirty="0"/>
          </a:p>
        </p:txBody>
      </p:sp>
      <p:sp>
        <p:nvSpPr>
          <p:cNvPr id="5" name="Footer Placeholder 4">
            <a:extLst>
              <a:ext uri="{FF2B5EF4-FFF2-40B4-BE49-F238E27FC236}">
                <a16:creationId xmlns:a16="http://schemas.microsoft.com/office/drawing/2014/main" id="{23C4727C-410B-461E-951D-398BE0FC16E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62CD6DA-A40B-4C35-BAAF-D7F99FCBA7E5}"/>
              </a:ext>
            </a:extLst>
          </p:cNvPr>
          <p:cNvSpPr>
            <a:spLocks noGrp="1"/>
          </p:cNvSpPr>
          <p:nvPr>
            <p:ph type="sldNum" sz="quarter" idx="12"/>
          </p:nvPr>
        </p:nvSpPr>
        <p:spPr/>
        <p:txBody>
          <a:bodyPr/>
          <a:lstStyle/>
          <a:p>
            <a:fld id="{D01D5890-FE91-4FC2-9D2A-520569A57B6C}" type="slidenum">
              <a:rPr lang="en-US" smtClean="0"/>
              <a:t>‹#›</a:t>
            </a:fld>
            <a:endParaRPr lang="en-US" dirty="0"/>
          </a:p>
        </p:txBody>
      </p:sp>
    </p:spTree>
    <p:extLst>
      <p:ext uri="{BB962C8B-B14F-4D97-AF65-F5344CB8AC3E}">
        <p14:creationId xmlns:p14="http://schemas.microsoft.com/office/powerpoint/2010/main" val="1332741336"/>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5CD482-189F-4805-B0F9-3135B6B8A22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AA92C83-7B4D-47A1-B7D0-E2F1A4F08D2D}"/>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3F62DD3-45A3-49BA-8F09-11A818981C13}"/>
              </a:ext>
            </a:extLst>
          </p:cNvPr>
          <p:cNvSpPr>
            <a:spLocks noGrp="1"/>
          </p:cNvSpPr>
          <p:nvPr>
            <p:ph type="dt" sz="half" idx="10"/>
          </p:nvPr>
        </p:nvSpPr>
        <p:spPr/>
        <p:txBody>
          <a:bodyPr/>
          <a:lstStyle/>
          <a:p>
            <a:fld id="{3AC1B2D6-2439-4219-9B63-8E16A72FB174}" type="datetimeFigureOut">
              <a:rPr lang="en-US" smtClean="0"/>
              <a:t>1/20/2020</a:t>
            </a:fld>
            <a:endParaRPr lang="en-US" dirty="0"/>
          </a:p>
        </p:txBody>
      </p:sp>
      <p:sp>
        <p:nvSpPr>
          <p:cNvPr id="5" name="Footer Placeholder 4">
            <a:extLst>
              <a:ext uri="{FF2B5EF4-FFF2-40B4-BE49-F238E27FC236}">
                <a16:creationId xmlns:a16="http://schemas.microsoft.com/office/drawing/2014/main" id="{FF10E7B9-7748-460F-8B2F-8B348AEDA1B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B4BA912-5BFF-4ECE-BD7E-B1BDAB6F04C4}"/>
              </a:ext>
            </a:extLst>
          </p:cNvPr>
          <p:cNvSpPr>
            <a:spLocks noGrp="1"/>
          </p:cNvSpPr>
          <p:nvPr>
            <p:ph type="sldNum" sz="quarter" idx="12"/>
          </p:nvPr>
        </p:nvSpPr>
        <p:spPr/>
        <p:txBody>
          <a:bodyPr/>
          <a:lstStyle/>
          <a:p>
            <a:fld id="{D01D5890-FE91-4FC2-9D2A-520569A57B6C}" type="slidenum">
              <a:rPr lang="en-US" smtClean="0"/>
              <a:t>‹#›</a:t>
            </a:fld>
            <a:endParaRPr lang="en-US" dirty="0"/>
          </a:p>
        </p:txBody>
      </p:sp>
    </p:spTree>
    <p:extLst>
      <p:ext uri="{BB962C8B-B14F-4D97-AF65-F5344CB8AC3E}">
        <p14:creationId xmlns:p14="http://schemas.microsoft.com/office/powerpoint/2010/main" val="827391091"/>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C9BEE60-5FC3-4F38-B870-D91AA4C7DA1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540E7C6-28BD-44F5-A0B5-9DD770AB8F1F}"/>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7B5BDB9-382C-4945-9E87-3C338AB0BF2C}"/>
              </a:ext>
            </a:extLst>
          </p:cNvPr>
          <p:cNvSpPr>
            <a:spLocks noGrp="1"/>
          </p:cNvSpPr>
          <p:nvPr>
            <p:ph type="dt" sz="half" idx="10"/>
          </p:nvPr>
        </p:nvSpPr>
        <p:spPr/>
        <p:txBody>
          <a:bodyPr/>
          <a:lstStyle/>
          <a:p>
            <a:fld id="{3AC1B2D6-2439-4219-9B63-8E16A72FB174}" type="datetimeFigureOut">
              <a:rPr lang="en-US" smtClean="0"/>
              <a:t>1/20/2020</a:t>
            </a:fld>
            <a:endParaRPr lang="en-US" dirty="0"/>
          </a:p>
        </p:txBody>
      </p:sp>
      <p:sp>
        <p:nvSpPr>
          <p:cNvPr id="5" name="Footer Placeholder 4">
            <a:extLst>
              <a:ext uri="{FF2B5EF4-FFF2-40B4-BE49-F238E27FC236}">
                <a16:creationId xmlns:a16="http://schemas.microsoft.com/office/drawing/2014/main" id="{68193514-F59E-40E3-8972-2B5881177A3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9BB97C02-E57B-40A4-A79E-8CC9CE56A4D8}"/>
              </a:ext>
            </a:extLst>
          </p:cNvPr>
          <p:cNvSpPr>
            <a:spLocks noGrp="1"/>
          </p:cNvSpPr>
          <p:nvPr>
            <p:ph type="sldNum" sz="quarter" idx="12"/>
          </p:nvPr>
        </p:nvSpPr>
        <p:spPr/>
        <p:txBody>
          <a:bodyPr/>
          <a:lstStyle/>
          <a:p>
            <a:fld id="{D01D5890-FE91-4FC2-9D2A-520569A57B6C}" type="slidenum">
              <a:rPr lang="en-US" smtClean="0"/>
              <a:t>‹#›</a:t>
            </a:fld>
            <a:endParaRPr lang="en-US" dirty="0"/>
          </a:p>
        </p:txBody>
      </p:sp>
    </p:spTree>
    <p:extLst>
      <p:ext uri="{BB962C8B-B14F-4D97-AF65-F5344CB8AC3E}">
        <p14:creationId xmlns:p14="http://schemas.microsoft.com/office/powerpoint/2010/main" val="1459747030"/>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1_Title">
    <p:spTree>
      <p:nvGrpSpPr>
        <p:cNvPr id="1" name=""/>
        <p:cNvGrpSpPr/>
        <p:nvPr/>
      </p:nvGrpSpPr>
      <p:grpSpPr>
        <a:xfrm>
          <a:off x="0" y="0"/>
          <a:ext cx="0" cy="0"/>
          <a:chOff x="0" y="0"/>
          <a:chExt cx="0" cy="0"/>
        </a:xfrm>
      </p:grpSpPr>
      <p:pic>
        <p:nvPicPr>
          <p:cNvPr id="52" name="Picture 3" descr="Picture 3"/>
          <p:cNvPicPr>
            <a:picLocks noChangeAspect="1"/>
          </p:cNvPicPr>
          <p:nvPr/>
        </p:nvPicPr>
        <p:blipFill>
          <a:blip r:embed="rId2">
            <a:extLst/>
          </a:blip>
          <a:stretch>
            <a:fillRect/>
          </a:stretch>
        </p:blipFill>
        <p:spPr>
          <a:xfrm>
            <a:off x="0" y="-228601"/>
            <a:ext cx="12192000" cy="4981526"/>
          </a:xfrm>
          <a:prstGeom prst="rect">
            <a:avLst/>
          </a:prstGeom>
          <a:ln w="12700">
            <a:miter lim="400000"/>
          </a:ln>
        </p:spPr>
      </p:pic>
      <p:grpSp>
        <p:nvGrpSpPr>
          <p:cNvPr id="55" name="Rectangle 10"/>
          <p:cNvGrpSpPr/>
          <p:nvPr/>
        </p:nvGrpSpPr>
        <p:grpSpPr>
          <a:xfrm>
            <a:off x="0" y="4133088"/>
            <a:ext cx="12192000" cy="609601"/>
            <a:chOff x="0" y="0"/>
            <a:chExt cx="12192000" cy="609600"/>
          </a:xfrm>
        </p:grpSpPr>
        <p:sp>
          <p:nvSpPr>
            <p:cNvPr id="53" name="Rectangle"/>
            <p:cNvSpPr/>
            <p:nvPr/>
          </p:nvSpPr>
          <p:spPr>
            <a:xfrm>
              <a:off x="0" y="0"/>
              <a:ext cx="12192000" cy="609600"/>
            </a:xfrm>
            <a:prstGeom prst="rect">
              <a:avLst/>
            </a:prstGeom>
            <a:solidFill>
              <a:srgbClr val="116020">
                <a:alpha val="66000"/>
              </a:srgbClr>
            </a:solidFill>
            <a:ln w="12700" cap="flat">
              <a:noFill/>
              <a:miter lim="400000"/>
            </a:ln>
            <a:effectLst/>
          </p:spPr>
          <p:txBody>
            <a:bodyPr wrap="square" lIns="45719" tIns="45719" rIns="45719" bIns="45719" numCol="1" anchor="ctr">
              <a:noAutofit/>
            </a:bodyPr>
            <a:lstStyle/>
            <a:p>
              <a:pPr algn="ctr"/>
              <a:endParaRPr dirty="0"/>
            </a:p>
          </p:txBody>
        </p:sp>
        <p:sp>
          <p:nvSpPr>
            <p:cNvPr id="54" name="Text"/>
            <p:cNvSpPr txBox="1"/>
            <p:nvPr/>
          </p:nvSpPr>
          <p:spPr>
            <a:xfrm>
              <a:off x="0" y="119379"/>
              <a:ext cx="12192000" cy="3708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ctr">
              <a:spAutoFit/>
            </a:bodyPr>
            <a:lstStyle>
              <a:lvl1pPr algn="ctr"/>
            </a:lstStyle>
            <a:p>
              <a:r>
                <a:rPr dirty="0"/>
                <a:t> </a:t>
              </a:r>
            </a:p>
          </p:txBody>
        </p:sp>
      </p:grpSp>
      <p:sp>
        <p:nvSpPr>
          <p:cNvPr id="56" name="Title Text"/>
          <p:cNvSpPr txBox="1">
            <a:spLocks noGrp="1"/>
          </p:cNvSpPr>
          <p:nvPr>
            <p:ph type="title"/>
          </p:nvPr>
        </p:nvSpPr>
        <p:spPr>
          <a:xfrm>
            <a:off x="76200" y="4209288"/>
            <a:ext cx="9652000" cy="533401"/>
          </a:xfrm>
          <a:prstGeom prst="rect">
            <a:avLst/>
          </a:prstGeom>
        </p:spPr>
        <p:txBody>
          <a:bodyPr anchor="t">
            <a:normAutofit/>
          </a:bodyPr>
          <a:lstStyle>
            <a:lvl1pPr>
              <a:defRPr b="1" cap="all" spc="150">
                <a:latin typeface="Arial"/>
                <a:ea typeface="Arial"/>
                <a:cs typeface="Arial"/>
                <a:sym typeface="Arial"/>
              </a:defRPr>
            </a:lvl1pPr>
          </a:lstStyle>
          <a:p>
            <a:r>
              <a:t>Title Text</a:t>
            </a:r>
          </a:p>
        </p:txBody>
      </p:sp>
      <p:sp>
        <p:nvSpPr>
          <p:cNvPr id="57" name="Body Level One…"/>
          <p:cNvSpPr txBox="1">
            <a:spLocks noGrp="1"/>
          </p:cNvSpPr>
          <p:nvPr>
            <p:ph type="body" sz="quarter" idx="1"/>
          </p:nvPr>
        </p:nvSpPr>
        <p:spPr>
          <a:xfrm>
            <a:off x="76200" y="4800600"/>
            <a:ext cx="9245600" cy="228600"/>
          </a:xfrm>
          <a:prstGeom prst="rect">
            <a:avLst/>
          </a:prstGeom>
          <a:solidFill>
            <a:srgbClr val="FFFFFF"/>
          </a:solidFill>
        </p:spPr>
        <p:txBody>
          <a:bodyPr/>
          <a:lstStyle>
            <a:lvl1pPr marL="0" indent="0">
              <a:spcBef>
                <a:spcPts val="300"/>
              </a:spcBef>
              <a:defRPr sz="1300" b="1">
                <a:solidFill>
                  <a:srgbClr val="665A52"/>
                </a:solidFill>
              </a:defRPr>
            </a:lvl1pPr>
            <a:lvl2pPr marL="0" indent="457200">
              <a:spcBef>
                <a:spcPts val="300"/>
              </a:spcBef>
              <a:defRPr sz="1300" b="1">
                <a:solidFill>
                  <a:srgbClr val="665A52"/>
                </a:solidFill>
              </a:defRPr>
            </a:lvl2pPr>
            <a:lvl3pPr marL="0" indent="914400">
              <a:spcBef>
                <a:spcPts val="300"/>
              </a:spcBef>
              <a:defRPr sz="1300" b="1">
                <a:solidFill>
                  <a:srgbClr val="665A52"/>
                </a:solidFill>
              </a:defRPr>
            </a:lvl3pPr>
            <a:lvl4pPr marL="0" indent="1371600">
              <a:spcBef>
                <a:spcPts val="300"/>
              </a:spcBef>
              <a:defRPr sz="1300" b="1">
                <a:solidFill>
                  <a:srgbClr val="665A52"/>
                </a:solidFill>
              </a:defRPr>
            </a:lvl4pPr>
            <a:lvl5pPr marL="0" indent="1828800">
              <a:spcBef>
                <a:spcPts val="300"/>
              </a:spcBef>
              <a:defRPr sz="1300" b="1">
                <a:solidFill>
                  <a:srgbClr val="665A52"/>
                </a:solidFill>
              </a:defRPr>
            </a:lvl5pPr>
          </a:lstStyle>
          <a:p>
            <a:r>
              <a:t>Body Level One</a:t>
            </a:r>
          </a:p>
          <a:p>
            <a:pPr lvl="1"/>
            <a:r>
              <a:t>Body Level Two</a:t>
            </a:r>
          </a:p>
          <a:p>
            <a:pPr lvl="2"/>
            <a:r>
              <a:t>Body Level Three</a:t>
            </a:r>
          </a:p>
          <a:p>
            <a:pPr lvl="3"/>
            <a:r>
              <a:t>Body Level Four</a:t>
            </a:r>
          </a:p>
          <a:p>
            <a:pPr lvl="4"/>
            <a:r>
              <a:t>Body Level Five</a:t>
            </a:r>
          </a:p>
        </p:txBody>
      </p:sp>
      <p:pic>
        <p:nvPicPr>
          <p:cNvPr id="58" name="Picture 6" descr="Picture 6"/>
          <p:cNvPicPr>
            <a:picLocks noChangeAspect="1"/>
          </p:cNvPicPr>
          <p:nvPr/>
        </p:nvPicPr>
        <p:blipFill>
          <a:blip r:embed="rId3">
            <a:extLst/>
          </a:blip>
          <a:stretch>
            <a:fillRect/>
          </a:stretch>
        </p:blipFill>
        <p:spPr>
          <a:xfrm>
            <a:off x="10058400" y="5486400"/>
            <a:ext cx="1828800" cy="1193800"/>
          </a:xfrm>
          <a:prstGeom prst="rect">
            <a:avLst/>
          </a:prstGeom>
          <a:ln w="12700">
            <a:miter lim="400000"/>
          </a:ln>
        </p:spPr>
      </p:pic>
      <p:sp>
        <p:nvSpPr>
          <p:cNvPr id="59" name="Slide Number"/>
          <p:cNvSpPr txBox="1">
            <a:spLocks noGrp="1"/>
          </p:cNvSpPr>
          <p:nvPr>
            <p:ph type="sldNum" sz="quarter" idx="2"/>
          </p:nvPr>
        </p:nvSpPr>
        <p:spPr>
          <a:xfrm>
            <a:off x="5892800" y="6172200"/>
            <a:ext cx="2844800" cy="368301"/>
          </a:xfrm>
          <a:prstGeom prst="rect">
            <a:avLst/>
          </a:prstGeom>
        </p:spPr>
        <p:txBody>
          <a:bodyPr anchor="ctr"/>
          <a:lstStyle>
            <a:lvl1pPr algn="r">
              <a:defRPr sz="1200">
                <a:latin typeface="+mn-lt"/>
                <a:ea typeface="+mn-ea"/>
                <a:cs typeface="+mn-cs"/>
                <a:sym typeface="Calibri"/>
              </a:defRPr>
            </a:lvl1pPr>
          </a:lstStyle>
          <a:p>
            <a:fld id="{86CB4B4D-7CA3-9044-876B-883B54F8677D}" type="slidenum">
              <a:t>‹#›</a:t>
            </a:fld>
            <a:endParaRPr dirty="0"/>
          </a:p>
        </p:txBody>
      </p:sp>
    </p:spTree>
    <p:extLst>
      <p:ext uri="{BB962C8B-B14F-4D97-AF65-F5344CB8AC3E}">
        <p14:creationId xmlns:p14="http://schemas.microsoft.com/office/powerpoint/2010/main" val="2584411179"/>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itle">
  <p:cSld name="Title">
    <p:spTree>
      <p:nvGrpSpPr>
        <p:cNvPr id="1" name=""/>
        <p:cNvGrpSpPr/>
        <p:nvPr/>
      </p:nvGrpSpPr>
      <p:grpSpPr>
        <a:xfrm>
          <a:off x="0" y="0"/>
          <a:ext cx="0" cy="0"/>
          <a:chOff x="0" y="0"/>
          <a:chExt cx="0" cy="0"/>
        </a:xfrm>
      </p:grpSpPr>
      <p:grpSp>
        <p:nvGrpSpPr>
          <p:cNvPr id="16" name="Rectangle 10"/>
          <p:cNvGrpSpPr/>
          <p:nvPr/>
        </p:nvGrpSpPr>
        <p:grpSpPr>
          <a:xfrm>
            <a:off x="0" y="4038600"/>
            <a:ext cx="12192000" cy="609600"/>
            <a:chOff x="0" y="0"/>
            <a:chExt cx="12192000" cy="609600"/>
          </a:xfrm>
        </p:grpSpPr>
        <p:sp>
          <p:nvSpPr>
            <p:cNvPr id="14" name="Rectangle"/>
            <p:cNvSpPr/>
            <p:nvPr/>
          </p:nvSpPr>
          <p:spPr>
            <a:xfrm>
              <a:off x="0" y="0"/>
              <a:ext cx="12192000" cy="609600"/>
            </a:xfrm>
            <a:prstGeom prst="rect">
              <a:avLst/>
            </a:prstGeom>
            <a:solidFill>
              <a:srgbClr val="FFBA03">
                <a:alpha val="66000"/>
              </a:srgbClr>
            </a:solidFill>
            <a:ln w="12700" cap="flat">
              <a:noFill/>
              <a:miter lim="400000"/>
            </a:ln>
            <a:effectLst/>
          </p:spPr>
          <p:txBody>
            <a:bodyPr wrap="square" lIns="45719" tIns="45719" rIns="45719" bIns="45719" numCol="1" anchor="ctr">
              <a:noAutofit/>
            </a:bodyPr>
            <a:lstStyle/>
            <a:p>
              <a:pPr algn="ctr"/>
              <a:endParaRPr dirty="0"/>
            </a:p>
          </p:txBody>
        </p:sp>
        <p:sp>
          <p:nvSpPr>
            <p:cNvPr id="15" name="Text"/>
            <p:cNvSpPr txBox="1"/>
            <p:nvPr/>
          </p:nvSpPr>
          <p:spPr>
            <a:xfrm>
              <a:off x="0" y="119379"/>
              <a:ext cx="12192000" cy="3708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ctr">
              <a:spAutoFit/>
            </a:bodyPr>
            <a:lstStyle>
              <a:lvl1pPr algn="ctr"/>
            </a:lstStyle>
            <a:p>
              <a:r>
                <a:rPr dirty="0"/>
                <a:t> </a:t>
              </a:r>
            </a:p>
          </p:txBody>
        </p:sp>
      </p:grpSp>
      <p:sp>
        <p:nvSpPr>
          <p:cNvPr id="17" name="Title Text"/>
          <p:cNvSpPr txBox="1">
            <a:spLocks noGrp="1"/>
          </p:cNvSpPr>
          <p:nvPr>
            <p:ph type="title"/>
          </p:nvPr>
        </p:nvSpPr>
        <p:spPr>
          <a:xfrm>
            <a:off x="101600" y="4191000"/>
            <a:ext cx="9652000" cy="533400"/>
          </a:xfrm>
          <a:prstGeom prst="rect">
            <a:avLst/>
          </a:prstGeom>
        </p:spPr>
        <p:txBody>
          <a:bodyPr anchor="t">
            <a:normAutofit/>
          </a:bodyPr>
          <a:lstStyle>
            <a:lvl1pPr>
              <a:defRPr b="1" cap="all" spc="150">
                <a:latin typeface="Arial"/>
                <a:ea typeface="Arial"/>
                <a:cs typeface="Arial"/>
                <a:sym typeface="Arial"/>
              </a:defRPr>
            </a:lvl1pPr>
          </a:lstStyle>
          <a:p>
            <a:r>
              <a:t>Title Text</a:t>
            </a:r>
          </a:p>
        </p:txBody>
      </p:sp>
      <p:sp>
        <p:nvSpPr>
          <p:cNvPr id="18" name="Body Level One…"/>
          <p:cNvSpPr txBox="1">
            <a:spLocks noGrp="1"/>
          </p:cNvSpPr>
          <p:nvPr>
            <p:ph type="body" sz="quarter" idx="1"/>
          </p:nvPr>
        </p:nvSpPr>
        <p:spPr>
          <a:xfrm>
            <a:off x="101600" y="4706111"/>
            <a:ext cx="9245600" cy="228601"/>
          </a:xfrm>
          <a:prstGeom prst="rect">
            <a:avLst/>
          </a:prstGeom>
          <a:solidFill>
            <a:srgbClr val="FFFFFF"/>
          </a:solidFill>
        </p:spPr>
        <p:txBody>
          <a:bodyPr/>
          <a:lstStyle>
            <a:lvl1pPr marL="0" indent="0">
              <a:spcBef>
                <a:spcPts val="300"/>
              </a:spcBef>
              <a:defRPr sz="1300" b="1">
                <a:solidFill>
                  <a:srgbClr val="665A52"/>
                </a:solidFill>
              </a:defRPr>
            </a:lvl1pPr>
            <a:lvl2pPr marL="0" indent="457200">
              <a:spcBef>
                <a:spcPts val="300"/>
              </a:spcBef>
              <a:defRPr sz="1300" b="1">
                <a:solidFill>
                  <a:srgbClr val="665A52"/>
                </a:solidFill>
              </a:defRPr>
            </a:lvl2pPr>
            <a:lvl3pPr marL="0" indent="914400">
              <a:spcBef>
                <a:spcPts val="300"/>
              </a:spcBef>
              <a:defRPr sz="1300" b="1">
                <a:solidFill>
                  <a:srgbClr val="665A52"/>
                </a:solidFill>
              </a:defRPr>
            </a:lvl3pPr>
            <a:lvl4pPr marL="0" indent="1371600">
              <a:spcBef>
                <a:spcPts val="300"/>
              </a:spcBef>
              <a:defRPr sz="1300" b="1">
                <a:solidFill>
                  <a:srgbClr val="665A52"/>
                </a:solidFill>
              </a:defRPr>
            </a:lvl4pPr>
            <a:lvl5pPr marL="0" indent="1828800">
              <a:spcBef>
                <a:spcPts val="300"/>
              </a:spcBef>
              <a:defRPr sz="1300" b="1">
                <a:solidFill>
                  <a:srgbClr val="665A52"/>
                </a:solidFill>
              </a:defRPr>
            </a:lvl5pPr>
          </a:lstStyle>
          <a:p>
            <a:r>
              <a:t>Body Level One</a:t>
            </a:r>
          </a:p>
          <a:p>
            <a:pPr lvl="1"/>
            <a:r>
              <a:t>Body Level Two</a:t>
            </a:r>
          </a:p>
          <a:p>
            <a:pPr lvl="2"/>
            <a:r>
              <a:t>Body Level Three</a:t>
            </a:r>
          </a:p>
          <a:p>
            <a:pPr lvl="3"/>
            <a:r>
              <a:t>Body Level Four</a:t>
            </a:r>
          </a:p>
          <a:p>
            <a:pPr lvl="4"/>
            <a:r>
              <a:t>Body Level Five</a:t>
            </a:r>
          </a:p>
        </p:txBody>
      </p:sp>
      <p:pic>
        <p:nvPicPr>
          <p:cNvPr id="19" name="Picture 3" descr="Picture 3"/>
          <p:cNvPicPr>
            <a:picLocks noChangeAspect="1"/>
          </p:cNvPicPr>
          <p:nvPr/>
        </p:nvPicPr>
        <p:blipFill>
          <a:blip r:embed="rId2">
            <a:extLst/>
          </a:blip>
          <a:stretch>
            <a:fillRect/>
          </a:stretch>
        </p:blipFill>
        <p:spPr>
          <a:xfrm>
            <a:off x="0" y="0"/>
            <a:ext cx="12192000" cy="4191000"/>
          </a:xfrm>
          <a:prstGeom prst="rect">
            <a:avLst/>
          </a:prstGeom>
          <a:ln w="12700">
            <a:miter lim="400000"/>
          </a:ln>
        </p:spPr>
      </p:pic>
      <p:sp>
        <p:nvSpPr>
          <p:cNvPr id="20" name="Slide Number"/>
          <p:cNvSpPr txBox="1">
            <a:spLocks noGrp="1"/>
          </p:cNvSpPr>
          <p:nvPr>
            <p:ph type="sldNum" sz="quarter" idx="2"/>
          </p:nvPr>
        </p:nvSpPr>
        <p:spPr>
          <a:xfrm>
            <a:off x="5892800" y="6172200"/>
            <a:ext cx="2844800" cy="368301"/>
          </a:xfrm>
          <a:prstGeom prst="rect">
            <a:avLst/>
          </a:prstGeom>
        </p:spPr>
        <p:txBody>
          <a:bodyPr anchor="ctr"/>
          <a:lstStyle>
            <a:lvl1pPr algn="r">
              <a:defRPr sz="1200">
                <a:latin typeface="+mn-lt"/>
                <a:ea typeface="+mn-ea"/>
                <a:cs typeface="+mn-cs"/>
                <a:sym typeface="Calibri"/>
              </a:defRPr>
            </a:lvl1pPr>
          </a:lstStyle>
          <a:p>
            <a:fld id="{86CB4B4D-7CA3-9044-876B-883B54F8677D}" type="slidenum">
              <a:t>‹#›</a:t>
            </a:fld>
            <a:endParaRPr dirty="0"/>
          </a:p>
        </p:txBody>
      </p:sp>
    </p:spTree>
    <p:extLst>
      <p:ext uri="{BB962C8B-B14F-4D97-AF65-F5344CB8AC3E}">
        <p14:creationId xmlns:p14="http://schemas.microsoft.com/office/powerpoint/2010/main" val="1696511579"/>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x">
  <p:cSld name="4_Title">
    <p:spTree>
      <p:nvGrpSpPr>
        <p:cNvPr id="1" name=""/>
        <p:cNvGrpSpPr/>
        <p:nvPr/>
      </p:nvGrpSpPr>
      <p:grpSpPr>
        <a:xfrm>
          <a:off x="0" y="0"/>
          <a:ext cx="0" cy="0"/>
          <a:chOff x="0" y="0"/>
          <a:chExt cx="0" cy="0"/>
        </a:xfrm>
      </p:grpSpPr>
      <p:pic>
        <p:nvPicPr>
          <p:cNvPr id="27" name="Picture 8" descr="Picture 8"/>
          <p:cNvPicPr>
            <a:picLocks noChangeAspect="1"/>
          </p:cNvPicPr>
          <p:nvPr/>
        </p:nvPicPr>
        <p:blipFill>
          <a:blip r:embed="rId2">
            <a:extLst/>
          </a:blip>
          <a:stretch>
            <a:fillRect/>
          </a:stretch>
        </p:blipFill>
        <p:spPr>
          <a:xfrm>
            <a:off x="-12700" y="-5443"/>
            <a:ext cx="12204700" cy="4729844"/>
          </a:xfrm>
          <a:prstGeom prst="rect">
            <a:avLst/>
          </a:prstGeom>
          <a:ln w="12700">
            <a:miter lim="400000"/>
          </a:ln>
        </p:spPr>
      </p:pic>
      <p:grpSp>
        <p:nvGrpSpPr>
          <p:cNvPr id="30" name="Rectangle 10"/>
          <p:cNvGrpSpPr/>
          <p:nvPr/>
        </p:nvGrpSpPr>
        <p:grpSpPr>
          <a:xfrm>
            <a:off x="0" y="4114800"/>
            <a:ext cx="12192000" cy="609600"/>
            <a:chOff x="0" y="0"/>
            <a:chExt cx="12192000" cy="609600"/>
          </a:xfrm>
        </p:grpSpPr>
        <p:sp>
          <p:nvSpPr>
            <p:cNvPr id="28" name="Rectangle"/>
            <p:cNvSpPr/>
            <p:nvPr/>
          </p:nvSpPr>
          <p:spPr>
            <a:xfrm>
              <a:off x="0" y="0"/>
              <a:ext cx="12192000" cy="609600"/>
            </a:xfrm>
            <a:prstGeom prst="rect">
              <a:avLst/>
            </a:prstGeom>
            <a:solidFill>
              <a:srgbClr val="FFBA03">
                <a:alpha val="66000"/>
              </a:srgbClr>
            </a:solidFill>
            <a:ln w="12700" cap="flat">
              <a:noFill/>
              <a:miter lim="400000"/>
            </a:ln>
            <a:effectLst/>
          </p:spPr>
          <p:txBody>
            <a:bodyPr wrap="square" lIns="45719" tIns="45719" rIns="45719" bIns="45719" numCol="1" anchor="ctr">
              <a:noAutofit/>
            </a:bodyPr>
            <a:lstStyle/>
            <a:p>
              <a:pPr algn="ctr"/>
              <a:endParaRPr dirty="0"/>
            </a:p>
          </p:txBody>
        </p:sp>
        <p:sp>
          <p:nvSpPr>
            <p:cNvPr id="29" name="Text"/>
            <p:cNvSpPr txBox="1"/>
            <p:nvPr/>
          </p:nvSpPr>
          <p:spPr>
            <a:xfrm>
              <a:off x="0" y="119379"/>
              <a:ext cx="12192000" cy="3708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ctr">
              <a:spAutoFit/>
            </a:bodyPr>
            <a:lstStyle>
              <a:lvl1pPr algn="ctr"/>
            </a:lstStyle>
            <a:p>
              <a:r>
                <a:rPr dirty="0"/>
                <a:t> </a:t>
              </a:r>
            </a:p>
          </p:txBody>
        </p:sp>
      </p:grpSp>
      <p:sp>
        <p:nvSpPr>
          <p:cNvPr id="31" name="Title Text"/>
          <p:cNvSpPr txBox="1">
            <a:spLocks noGrp="1"/>
          </p:cNvSpPr>
          <p:nvPr>
            <p:ph type="title"/>
          </p:nvPr>
        </p:nvSpPr>
        <p:spPr>
          <a:xfrm>
            <a:off x="76200" y="4191000"/>
            <a:ext cx="9652000" cy="533400"/>
          </a:xfrm>
          <a:prstGeom prst="rect">
            <a:avLst/>
          </a:prstGeom>
        </p:spPr>
        <p:txBody>
          <a:bodyPr anchor="t">
            <a:normAutofit/>
          </a:bodyPr>
          <a:lstStyle>
            <a:lvl1pPr>
              <a:defRPr b="1" cap="all" spc="150">
                <a:latin typeface="Arial"/>
                <a:ea typeface="Arial"/>
                <a:cs typeface="Arial"/>
                <a:sym typeface="Arial"/>
              </a:defRPr>
            </a:lvl1pPr>
          </a:lstStyle>
          <a:p>
            <a:r>
              <a:t>Title Text</a:t>
            </a:r>
          </a:p>
        </p:txBody>
      </p:sp>
      <p:sp>
        <p:nvSpPr>
          <p:cNvPr id="32" name="Slide Number"/>
          <p:cNvSpPr txBox="1">
            <a:spLocks noGrp="1"/>
          </p:cNvSpPr>
          <p:nvPr>
            <p:ph type="sldNum" sz="quarter" idx="2"/>
          </p:nvPr>
        </p:nvSpPr>
        <p:spPr>
          <a:xfrm>
            <a:off x="5892800" y="6172200"/>
            <a:ext cx="2844800" cy="368301"/>
          </a:xfrm>
          <a:prstGeom prst="rect">
            <a:avLst/>
          </a:prstGeom>
        </p:spPr>
        <p:txBody>
          <a:bodyPr anchor="ctr"/>
          <a:lstStyle>
            <a:lvl1pPr algn="r">
              <a:defRPr sz="1200">
                <a:latin typeface="+mn-lt"/>
                <a:ea typeface="+mn-ea"/>
                <a:cs typeface="+mn-cs"/>
                <a:sym typeface="Calibri"/>
              </a:defRPr>
            </a:lvl1pPr>
          </a:lstStyle>
          <a:p>
            <a:fld id="{86CB4B4D-7CA3-9044-876B-883B54F8677D}" type="slidenum">
              <a:t>‹#›</a:t>
            </a:fld>
            <a:endParaRPr dirty="0"/>
          </a:p>
        </p:txBody>
      </p:sp>
    </p:spTree>
    <p:extLst>
      <p:ext uri="{BB962C8B-B14F-4D97-AF65-F5344CB8AC3E}">
        <p14:creationId xmlns:p14="http://schemas.microsoft.com/office/powerpoint/2010/main" val="3685419828"/>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x">
  <p:cSld name="2_Title">
    <p:spTree>
      <p:nvGrpSpPr>
        <p:cNvPr id="1" name=""/>
        <p:cNvGrpSpPr/>
        <p:nvPr/>
      </p:nvGrpSpPr>
      <p:grpSpPr>
        <a:xfrm>
          <a:off x="0" y="0"/>
          <a:ext cx="0" cy="0"/>
          <a:chOff x="0" y="0"/>
          <a:chExt cx="0" cy="0"/>
        </a:xfrm>
      </p:grpSpPr>
      <p:grpSp>
        <p:nvGrpSpPr>
          <p:cNvPr id="41" name="Rectangle 10"/>
          <p:cNvGrpSpPr/>
          <p:nvPr/>
        </p:nvGrpSpPr>
        <p:grpSpPr>
          <a:xfrm>
            <a:off x="0" y="4038600"/>
            <a:ext cx="12192000" cy="609600"/>
            <a:chOff x="0" y="0"/>
            <a:chExt cx="12192000" cy="609600"/>
          </a:xfrm>
        </p:grpSpPr>
        <p:sp>
          <p:nvSpPr>
            <p:cNvPr id="39" name="Rectangle"/>
            <p:cNvSpPr/>
            <p:nvPr/>
          </p:nvSpPr>
          <p:spPr>
            <a:xfrm>
              <a:off x="0" y="0"/>
              <a:ext cx="12192000" cy="609600"/>
            </a:xfrm>
            <a:prstGeom prst="rect">
              <a:avLst/>
            </a:prstGeom>
            <a:solidFill>
              <a:srgbClr val="1E6E86">
                <a:alpha val="66000"/>
              </a:srgbClr>
            </a:solidFill>
            <a:ln w="12700" cap="flat">
              <a:noFill/>
              <a:miter lim="400000"/>
            </a:ln>
            <a:effectLst/>
          </p:spPr>
          <p:txBody>
            <a:bodyPr wrap="square" lIns="45719" tIns="45719" rIns="45719" bIns="45719" numCol="1" anchor="ctr">
              <a:noAutofit/>
            </a:bodyPr>
            <a:lstStyle/>
            <a:p>
              <a:pPr algn="ctr"/>
              <a:endParaRPr dirty="0"/>
            </a:p>
          </p:txBody>
        </p:sp>
        <p:sp>
          <p:nvSpPr>
            <p:cNvPr id="40" name="Text"/>
            <p:cNvSpPr txBox="1"/>
            <p:nvPr/>
          </p:nvSpPr>
          <p:spPr>
            <a:xfrm>
              <a:off x="0" y="119379"/>
              <a:ext cx="12192000" cy="3708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ctr">
              <a:spAutoFit/>
            </a:bodyPr>
            <a:lstStyle>
              <a:lvl1pPr algn="ctr"/>
            </a:lstStyle>
            <a:p>
              <a:r>
                <a:rPr dirty="0"/>
                <a:t> </a:t>
              </a:r>
            </a:p>
          </p:txBody>
        </p:sp>
      </p:grpSp>
      <p:sp>
        <p:nvSpPr>
          <p:cNvPr id="42" name="Title Text"/>
          <p:cNvSpPr txBox="1">
            <a:spLocks noGrp="1"/>
          </p:cNvSpPr>
          <p:nvPr>
            <p:ph type="title"/>
          </p:nvPr>
        </p:nvSpPr>
        <p:spPr>
          <a:xfrm>
            <a:off x="76200" y="4114800"/>
            <a:ext cx="9652000" cy="533400"/>
          </a:xfrm>
          <a:prstGeom prst="rect">
            <a:avLst/>
          </a:prstGeom>
        </p:spPr>
        <p:txBody>
          <a:bodyPr anchor="t">
            <a:normAutofit/>
          </a:bodyPr>
          <a:lstStyle>
            <a:lvl1pPr>
              <a:defRPr b="1" cap="all" spc="150">
                <a:latin typeface="Arial"/>
                <a:ea typeface="Arial"/>
                <a:cs typeface="Arial"/>
                <a:sym typeface="Arial"/>
              </a:defRPr>
            </a:lvl1pPr>
          </a:lstStyle>
          <a:p>
            <a:r>
              <a:t>Title Text</a:t>
            </a:r>
          </a:p>
        </p:txBody>
      </p:sp>
      <p:sp>
        <p:nvSpPr>
          <p:cNvPr id="43" name="Body Level One…"/>
          <p:cNvSpPr txBox="1">
            <a:spLocks noGrp="1"/>
          </p:cNvSpPr>
          <p:nvPr>
            <p:ph type="body" sz="quarter" idx="1"/>
          </p:nvPr>
        </p:nvSpPr>
        <p:spPr>
          <a:xfrm>
            <a:off x="76200" y="4706111"/>
            <a:ext cx="9245600" cy="228601"/>
          </a:xfrm>
          <a:prstGeom prst="rect">
            <a:avLst/>
          </a:prstGeom>
          <a:solidFill>
            <a:srgbClr val="FFFFFF"/>
          </a:solidFill>
        </p:spPr>
        <p:txBody>
          <a:bodyPr/>
          <a:lstStyle>
            <a:lvl1pPr marL="0" indent="0">
              <a:spcBef>
                <a:spcPts val="300"/>
              </a:spcBef>
              <a:defRPr sz="1300" b="1">
                <a:solidFill>
                  <a:srgbClr val="665A52"/>
                </a:solidFill>
              </a:defRPr>
            </a:lvl1pPr>
            <a:lvl2pPr marL="0" indent="457200">
              <a:spcBef>
                <a:spcPts val="300"/>
              </a:spcBef>
              <a:defRPr sz="1300" b="1">
                <a:solidFill>
                  <a:srgbClr val="665A52"/>
                </a:solidFill>
              </a:defRPr>
            </a:lvl2pPr>
            <a:lvl3pPr marL="0" indent="914400">
              <a:spcBef>
                <a:spcPts val="300"/>
              </a:spcBef>
              <a:defRPr sz="1300" b="1">
                <a:solidFill>
                  <a:srgbClr val="665A52"/>
                </a:solidFill>
              </a:defRPr>
            </a:lvl3pPr>
            <a:lvl4pPr marL="0" indent="1371600">
              <a:spcBef>
                <a:spcPts val="300"/>
              </a:spcBef>
              <a:defRPr sz="1300" b="1">
                <a:solidFill>
                  <a:srgbClr val="665A52"/>
                </a:solidFill>
              </a:defRPr>
            </a:lvl4pPr>
            <a:lvl5pPr marL="0" indent="1828800">
              <a:spcBef>
                <a:spcPts val="300"/>
              </a:spcBef>
              <a:defRPr sz="1300" b="1">
                <a:solidFill>
                  <a:srgbClr val="665A52"/>
                </a:solidFill>
              </a:defRPr>
            </a:lvl5pPr>
          </a:lstStyle>
          <a:p>
            <a:r>
              <a:t>Body Level One</a:t>
            </a:r>
          </a:p>
          <a:p>
            <a:pPr lvl="1"/>
            <a:r>
              <a:t>Body Level Two</a:t>
            </a:r>
          </a:p>
          <a:p>
            <a:pPr lvl="2"/>
            <a:r>
              <a:t>Body Level Three</a:t>
            </a:r>
          </a:p>
          <a:p>
            <a:pPr lvl="3"/>
            <a:r>
              <a:t>Body Level Four</a:t>
            </a:r>
          </a:p>
          <a:p>
            <a:pPr lvl="4"/>
            <a:r>
              <a:t>Body Level Five</a:t>
            </a:r>
          </a:p>
        </p:txBody>
      </p:sp>
      <p:pic>
        <p:nvPicPr>
          <p:cNvPr id="44" name="Picture 3" descr="Picture 3"/>
          <p:cNvPicPr>
            <a:picLocks noChangeAspect="1"/>
          </p:cNvPicPr>
          <p:nvPr/>
        </p:nvPicPr>
        <p:blipFill>
          <a:blip r:embed="rId2">
            <a:extLst/>
          </a:blip>
          <a:stretch>
            <a:fillRect/>
          </a:stretch>
        </p:blipFill>
        <p:spPr>
          <a:xfrm>
            <a:off x="-21772" y="-7212"/>
            <a:ext cx="12213771" cy="4045812"/>
          </a:xfrm>
          <a:prstGeom prst="rect">
            <a:avLst/>
          </a:prstGeom>
          <a:ln w="12700">
            <a:miter lim="400000"/>
          </a:ln>
        </p:spPr>
      </p:pic>
      <p:sp>
        <p:nvSpPr>
          <p:cNvPr id="45" name="Slide Number"/>
          <p:cNvSpPr txBox="1">
            <a:spLocks noGrp="1"/>
          </p:cNvSpPr>
          <p:nvPr>
            <p:ph type="sldNum" sz="quarter" idx="2"/>
          </p:nvPr>
        </p:nvSpPr>
        <p:spPr>
          <a:xfrm>
            <a:off x="5892800" y="6172200"/>
            <a:ext cx="2844800" cy="368301"/>
          </a:xfrm>
          <a:prstGeom prst="rect">
            <a:avLst/>
          </a:prstGeom>
        </p:spPr>
        <p:txBody>
          <a:bodyPr anchor="ctr"/>
          <a:lstStyle>
            <a:lvl1pPr algn="r">
              <a:defRPr sz="1200">
                <a:latin typeface="+mn-lt"/>
                <a:ea typeface="+mn-ea"/>
                <a:cs typeface="+mn-cs"/>
                <a:sym typeface="Calibri"/>
              </a:defRPr>
            </a:lvl1pPr>
          </a:lstStyle>
          <a:p>
            <a:fld id="{86CB4B4D-7CA3-9044-876B-883B54F8677D}" type="slidenum">
              <a:t>‹#›</a:t>
            </a:fld>
            <a:endParaRPr dirty="0"/>
          </a:p>
        </p:txBody>
      </p:sp>
    </p:spTree>
    <p:extLst>
      <p:ext uri="{BB962C8B-B14F-4D97-AF65-F5344CB8AC3E}">
        <p14:creationId xmlns:p14="http://schemas.microsoft.com/office/powerpoint/2010/main" val="3670996571"/>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x">
  <p:cSld name="1_Title">
    <p:spTree>
      <p:nvGrpSpPr>
        <p:cNvPr id="1" name=""/>
        <p:cNvGrpSpPr/>
        <p:nvPr/>
      </p:nvGrpSpPr>
      <p:grpSpPr>
        <a:xfrm>
          <a:off x="0" y="0"/>
          <a:ext cx="0" cy="0"/>
          <a:chOff x="0" y="0"/>
          <a:chExt cx="0" cy="0"/>
        </a:xfrm>
      </p:grpSpPr>
      <p:pic>
        <p:nvPicPr>
          <p:cNvPr id="52" name="Picture 3" descr="Picture 3"/>
          <p:cNvPicPr>
            <a:picLocks noChangeAspect="1"/>
          </p:cNvPicPr>
          <p:nvPr/>
        </p:nvPicPr>
        <p:blipFill>
          <a:blip r:embed="rId2">
            <a:extLst/>
          </a:blip>
          <a:stretch>
            <a:fillRect/>
          </a:stretch>
        </p:blipFill>
        <p:spPr>
          <a:xfrm>
            <a:off x="0" y="-228601"/>
            <a:ext cx="12192000" cy="4981526"/>
          </a:xfrm>
          <a:prstGeom prst="rect">
            <a:avLst/>
          </a:prstGeom>
          <a:ln w="12700">
            <a:miter lim="400000"/>
          </a:ln>
        </p:spPr>
      </p:pic>
      <p:grpSp>
        <p:nvGrpSpPr>
          <p:cNvPr id="55" name="Rectangle 10"/>
          <p:cNvGrpSpPr/>
          <p:nvPr/>
        </p:nvGrpSpPr>
        <p:grpSpPr>
          <a:xfrm>
            <a:off x="0" y="4133088"/>
            <a:ext cx="12192000" cy="609601"/>
            <a:chOff x="0" y="0"/>
            <a:chExt cx="12192000" cy="609600"/>
          </a:xfrm>
        </p:grpSpPr>
        <p:sp>
          <p:nvSpPr>
            <p:cNvPr id="53" name="Rectangle"/>
            <p:cNvSpPr/>
            <p:nvPr/>
          </p:nvSpPr>
          <p:spPr>
            <a:xfrm>
              <a:off x="0" y="0"/>
              <a:ext cx="12192000" cy="609600"/>
            </a:xfrm>
            <a:prstGeom prst="rect">
              <a:avLst/>
            </a:prstGeom>
            <a:solidFill>
              <a:srgbClr val="116020">
                <a:alpha val="66000"/>
              </a:srgbClr>
            </a:solidFill>
            <a:ln w="12700" cap="flat">
              <a:noFill/>
              <a:miter lim="400000"/>
            </a:ln>
            <a:effectLst/>
          </p:spPr>
          <p:txBody>
            <a:bodyPr wrap="square" lIns="45719" tIns="45719" rIns="45719" bIns="45719" numCol="1" anchor="ctr">
              <a:noAutofit/>
            </a:bodyPr>
            <a:lstStyle/>
            <a:p>
              <a:pPr algn="ctr"/>
              <a:endParaRPr dirty="0"/>
            </a:p>
          </p:txBody>
        </p:sp>
        <p:sp>
          <p:nvSpPr>
            <p:cNvPr id="54" name="Text"/>
            <p:cNvSpPr txBox="1"/>
            <p:nvPr/>
          </p:nvSpPr>
          <p:spPr>
            <a:xfrm>
              <a:off x="0" y="119379"/>
              <a:ext cx="12192000" cy="3708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ctr">
              <a:spAutoFit/>
            </a:bodyPr>
            <a:lstStyle>
              <a:lvl1pPr algn="ctr"/>
            </a:lstStyle>
            <a:p>
              <a:r>
                <a:rPr dirty="0"/>
                <a:t> </a:t>
              </a:r>
            </a:p>
          </p:txBody>
        </p:sp>
      </p:grpSp>
      <p:sp>
        <p:nvSpPr>
          <p:cNvPr id="56" name="Title Text"/>
          <p:cNvSpPr txBox="1">
            <a:spLocks noGrp="1"/>
          </p:cNvSpPr>
          <p:nvPr>
            <p:ph type="title"/>
          </p:nvPr>
        </p:nvSpPr>
        <p:spPr>
          <a:xfrm>
            <a:off x="76200" y="4209288"/>
            <a:ext cx="9652000" cy="533401"/>
          </a:xfrm>
          <a:prstGeom prst="rect">
            <a:avLst/>
          </a:prstGeom>
        </p:spPr>
        <p:txBody>
          <a:bodyPr anchor="t">
            <a:normAutofit/>
          </a:bodyPr>
          <a:lstStyle>
            <a:lvl1pPr>
              <a:defRPr b="1" cap="all" spc="150">
                <a:latin typeface="Arial"/>
                <a:ea typeface="Arial"/>
                <a:cs typeface="Arial"/>
                <a:sym typeface="Arial"/>
              </a:defRPr>
            </a:lvl1pPr>
          </a:lstStyle>
          <a:p>
            <a:r>
              <a:t>Title Text</a:t>
            </a:r>
          </a:p>
        </p:txBody>
      </p:sp>
      <p:sp>
        <p:nvSpPr>
          <p:cNvPr id="57" name="Body Level One…"/>
          <p:cNvSpPr txBox="1">
            <a:spLocks noGrp="1"/>
          </p:cNvSpPr>
          <p:nvPr>
            <p:ph type="body" sz="quarter" idx="1"/>
          </p:nvPr>
        </p:nvSpPr>
        <p:spPr>
          <a:xfrm>
            <a:off x="76200" y="4800600"/>
            <a:ext cx="9245600" cy="228600"/>
          </a:xfrm>
          <a:prstGeom prst="rect">
            <a:avLst/>
          </a:prstGeom>
          <a:solidFill>
            <a:srgbClr val="FFFFFF"/>
          </a:solidFill>
        </p:spPr>
        <p:txBody>
          <a:bodyPr/>
          <a:lstStyle>
            <a:lvl1pPr marL="0" indent="0">
              <a:spcBef>
                <a:spcPts val="300"/>
              </a:spcBef>
              <a:defRPr sz="1300" b="1">
                <a:solidFill>
                  <a:srgbClr val="665A52"/>
                </a:solidFill>
              </a:defRPr>
            </a:lvl1pPr>
            <a:lvl2pPr marL="0" indent="457200">
              <a:spcBef>
                <a:spcPts val="300"/>
              </a:spcBef>
              <a:defRPr sz="1300" b="1">
                <a:solidFill>
                  <a:srgbClr val="665A52"/>
                </a:solidFill>
              </a:defRPr>
            </a:lvl2pPr>
            <a:lvl3pPr marL="0" indent="914400">
              <a:spcBef>
                <a:spcPts val="300"/>
              </a:spcBef>
              <a:defRPr sz="1300" b="1">
                <a:solidFill>
                  <a:srgbClr val="665A52"/>
                </a:solidFill>
              </a:defRPr>
            </a:lvl3pPr>
            <a:lvl4pPr marL="0" indent="1371600">
              <a:spcBef>
                <a:spcPts val="300"/>
              </a:spcBef>
              <a:defRPr sz="1300" b="1">
                <a:solidFill>
                  <a:srgbClr val="665A52"/>
                </a:solidFill>
              </a:defRPr>
            </a:lvl4pPr>
            <a:lvl5pPr marL="0" indent="1828800">
              <a:spcBef>
                <a:spcPts val="300"/>
              </a:spcBef>
              <a:defRPr sz="1300" b="1">
                <a:solidFill>
                  <a:srgbClr val="665A52"/>
                </a:solidFill>
              </a:defRPr>
            </a:lvl5pPr>
          </a:lstStyle>
          <a:p>
            <a:r>
              <a:t>Body Level One</a:t>
            </a:r>
          </a:p>
          <a:p>
            <a:pPr lvl="1"/>
            <a:r>
              <a:t>Body Level Two</a:t>
            </a:r>
          </a:p>
          <a:p>
            <a:pPr lvl="2"/>
            <a:r>
              <a:t>Body Level Three</a:t>
            </a:r>
          </a:p>
          <a:p>
            <a:pPr lvl="3"/>
            <a:r>
              <a:t>Body Level Four</a:t>
            </a:r>
          </a:p>
          <a:p>
            <a:pPr lvl="4"/>
            <a:r>
              <a:t>Body Level Five</a:t>
            </a:r>
          </a:p>
        </p:txBody>
      </p:sp>
      <p:pic>
        <p:nvPicPr>
          <p:cNvPr id="58" name="Picture 6" descr="Picture 6"/>
          <p:cNvPicPr>
            <a:picLocks noChangeAspect="1"/>
          </p:cNvPicPr>
          <p:nvPr/>
        </p:nvPicPr>
        <p:blipFill>
          <a:blip r:embed="rId3">
            <a:extLst/>
          </a:blip>
          <a:stretch>
            <a:fillRect/>
          </a:stretch>
        </p:blipFill>
        <p:spPr>
          <a:xfrm>
            <a:off x="10058400" y="5486400"/>
            <a:ext cx="1828800" cy="1193800"/>
          </a:xfrm>
          <a:prstGeom prst="rect">
            <a:avLst/>
          </a:prstGeom>
          <a:ln w="12700">
            <a:miter lim="400000"/>
          </a:ln>
        </p:spPr>
      </p:pic>
      <p:sp>
        <p:nvSpPr>
          <p:cNvPr id="59" name="Slide Number"/>
          <p:cNvSpPr txBox="1">
            <a:spLocks noGrp="1"/>
          </p:cNvSpPr>
          <p:nvPr>
            <p:ph type="sldNum" sz="quarter" idx="2"/>
          </p:nvPr>
        </p:nvSpPr>
        <p:spPr>
          <a:xfrm>
            <a:off x="5892800" y="6172200"/>
            <a:ext cx="2844800" cy="368301"/>
          </a:xfrm>
          <a:prstGeom prst="rect">
            <a:avLst/>
          </a:prstGeom>
        </p:spPr>
        <p:txBody>
          <a:bodyPr anchor="ctr"/>
          <a:lstStyle>
            <a:lvl1pPr algn="r">
              <a:defRPr sz="1200">
                <a:latin typeface="+mn-lt"/>
                <a:ea typeface="+mn-ea"/>
                <a:cs typeface="+mn-cs"/>
                <a:sym typeface="Calibri"/>
              </a:defRPr>
            </a:lvl1pPr>
          </a:lstStyle>
          <a:p>
            <a:fld id="{86CB4B4D-7CA3-9044-876B-883B54F8677D}" type="slidenum">
              <a:t>‹#›</a:t>
            </a:fld>
            <a:endParaRPr dirty="0"/>
          </a:p>
        </p:txBody>
      </p:sp>
    </p:spTree>
    <p:extLst>
      <p:ext uri="{BB962C8B-B14F-4D97-AF65-F5344CB8AC3E}">
        <p14:creationId xmlns:p14="http://schemas.microsoft.com/office/powerpoint/2010/main" val="3819827391"/>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Agenda">
    <p:spTree>
      <p:nvGrpSpPr>
        <p:cNvPr id="1" name=""/>
        <p:cNvGrpSpPr/>
        <p:nvPr/>
      </p:nvGrpSpPr>
      <p:grpSpPr>
        <a:xfrm>
          <a:off x="0" y="0"/>
          <a:ext cx="0" cy="0"/>
          <a:chOff x="0" y="0"/>
          <a:chExt cx="0" cy="0"/>
        </a:xfrm>
      </p:grpSpPr>
      <p:sp>
        <p:nvSpPr>
          <p:cNvPr id="66" name="Body Level One…"/>
          <p:cNvSpPr txBox="1">
            <a:spLocks noGrp="1"/>
          </p:cNvSpPr>
          <p:nvPr>
            <p:ph type="body" sz="quarter" idx="1"/>
          </p:nvPr>
        </p:nvSpPr>
        <p:spPr>
          <a:xfrm>
            <a:off x="414527" y="381000"/>
            <a:ext cx="9847073" cy="228600"/>
          </a:xfrm>
          <a:prstGeom prst="rect">
            <a:avLst/>
          </a:prstGeom>
          <a:solidFill>
            <a:srgbClr val="CBD4D8"/>
          </a:solidFill>
        </p:spPr>
        <p:txBody>
          <a:bodyPr anchor="ctr"/>
          <a:lstStyle>
            <a:lvl1pPr>
              <a:spcBef>
                <a:spcPts val="200"/>
              </a:spcBef>
              <a:defRPr sz="1100">
                <a:solidFill>
                  <a:srgbClr val="116020"/>
                </a:solidFill>
              </a:defRPr>
            </a:lvl1pPr>
            <a:lvl2pPr>
              <a:spcBef>
                <a:spcPts val="200"/>
              </a:spcBef>
              <a:defRPr sz="1100">
                <a:solidFill>
                  <a:srgbClr val="116020"/>
                </a:solidFill>
              </a:defRPr>
            </a:lvl2pPr>
            <a:lvl3pPr>
              <a:spcBef>
                <a:spcPts val="200"/>
              </a:spcBef>
              <a:defRPr sz="1100">
                <a:solidFill>
                  <a:srgbClr val="116020"/>
                </a:solidFill>
              </a:defRPr>
            </a:lvl3pPr>
            <a:lvl4pPr>
              <a:spcBef>
                <a:spcPts val="200"/>
              </a:spcBef>
              <a:defRPr sz="1100">
                <a:solidFill>
                  <a:srgbClr val="116020"/>
                </a:solidFill>
              </a:defRPr>
            </a:lvl4pPr>
            <a:lvl5pPr>
              <a:spcBef>
                <a:spcPts val="200"/>
              </a:spcBef>
              <a:defRPr sz="1100">
                <a:solidFill>
                  <a:srgbClr val="116020"/>
                </a:solidFill>
              </a:defRPr>
            </a:lvl5pPr>
          </a:lstStyle>
          <a:p>
            <a:r>
              <a:t>Body Level One</a:t>
            </a:r>
          </a:p>
          <a:p>
            <a:pPr lvl="1"/>
            <a:r>
              <a:t>Body Level Two</a:t>
            </a:r>
          </a:p>
          <a:p>
            <a:pPr lvl="2"/>
            <a:r>
              <a:t>Body Level Three</a:t>
            </a:r>
          </a:p>
          <a:p>
            <a:pPr lvl="3"/>
            <a:r>
              <a:t>Body Level Four</a:t>
            </a:r>
          </a:p>
          <a:p>
            <a:pPr lvl="4"/>
            <a:r>
              <a:t>Body Level Five</a:t>
            </a:r>
          </a:p>
        </p:txBody>
      </p:sp>
      <p:sp>
        <p:nvSpPr>
          <p:cNvPr id="67" name="Rectangle 37"/>
          <p:cNvSpPr>
            <a:spLocks noGrp="1"/>
          </p:cNvSpPr>
          <p:nvPr>
            <p:ph type="body" sz="quarter" idx="13"/>
          </p:nvPr>
        </p:nvSpPr>
        <p:spPr>
          <a:xfrm>
            <a:off x="406400" y="838200"/>
            <a:ext cx="9855200" cy="228600"/>
          </a:xfrm>
          <a:prstGeom prst="rect">
            <a:avLst/>
          </a:prstGeom>
          <a:solidFill>
            <a:srgbClr val="CBD4D8"/>
          </a:solidFill>
        </p:spPr>
        <p:txBody>
          <a:bodyPr anchor="ctr"/>
          <a:lstStyle/>
          <a:p>
            <a:pPr>
              <a:spcBef>
                <a:spcPts val="200"/>
              </a:spcBef>
              <a:defRPr sz="1100">
                <a:solidFill>
                  <a:srgbClr val="116020"/>
                </a:solidFill>
              </a:defRPr>
            </a:pPr>
            <a:endParaRPr/>
          </a:p>
        </p:txBody>
      </p:sp>
      <p:sp>
        <p:nvSpPr>
          <p:cNvPr id="68" name="Rectangle 37"/>
          <p:cNvSpPr>
            <a:spLocks noGrp="1"/>
          </p:cNvSpPr>
          <p:nvPr>
            <p:ph type="body" sz="quarter" idx="14"/>
          </p:nvPr>
        </p:nvSpPr>
        <p:spPr>
          <a:xfrm>
            <a:off x="414528" y="1295400"/>
            <a:ext cx="9847072" cy="228600"/>
          </a:xfrm>
          <a:prstGeom prst="rect">
            <a:avLst/>
          </a:prstGeom>
          <a:solidFill>
            <a:srgbClr val="CBD4D8"/>
          </a:solidFill>
        </p:spPr>
        <p:txBody>
          <a:bodyPr anchor="ctr"/>
          <a:lstStyle/>
          <a:p>
            <a:pPr>
              <a:spcBef>
                <a:spcPts val="200"/>
              </a:spcBef>
              <a:defRPr sz="1100">
                <a:solidFill>
                  <a:srgbClr val="116020"/>
                </a:solidFill>
              </a:defRPr>
            </a:pPr>
            <a:endParaRPr/>
          </a:p>
        </p:txBody>
      </p:sp>
      <p:sp>
        <p:nvSpPr>
          <p:cNvPr id="69" name="Rectangle 37"/>
          <p:cNvSpPr>
            <a:spLocks noGrp="1"/>
          </p:cNvSpPr>
          <p:nvPr>
            <p:ph type="body" sz="quarter" idx="15"/>
          </p:nvPr>
        </p:nvSpPr>
        <p:spPr>
          <a:xfrm>
            <a:off x="414528" y="1752600"/>
            <a:ext cx="9847072" cy="228600"/>
          </a:xfrm>
          <a:prstGeom prst="rect">
            <a:avLst/>
          </a:prstGeom>
          <a:solidFill>
            <a:srgbClr val="CBD4D8"/>
          </a:solidFill>
        </p:spPr>
        <p:txBody>
          <a:bodyPr anchor="ctr"/>
          <a:lstStyle/>
          <a:p>
            <a:pPr>
              <a:spcBef>
                <a:spcPts val="200"/>
              </a:spcBef>
              <a:defRPr sz="1100">
                <a:solidFill>
                  <a:srgbClr val="116020"/>
                </a:solidFill>
              </a:defRPr>
            </a:pPr>
            <a:endParaRPr/>
          </a:p>
        </p:txBody>
      </p:sp>
      <p:sp>
        <p:nvSpPr>
          <p:cNvPr id="70" name="Rectangle 37"/>
          <p:cNvSpPr>
            <a:spLocks noGrp="1"/>
          </p:cNvSpPr>
          <p:nvPr>
            <p:ph type="body" sz="quarter" idx="16"/>
          </p:nvPr>
        </p:nvSpPr>
        <p:spPr>
          <a:xfrm>
            <a:off x="414528" y="2209800"/>
            <a:ext cx="9847072" cy="228600"/>
          </a:xfrm>
          <a:prstGeom prst="rect">
            <a:avLst/>
          </a:prstGeom>
          <a:solidFill>
            <a:srgbClr val="CBD4D8"/>
          </a:solidFill>
        </p:spPr>
        <p:txBody>
          <a:bodyPr anchor="ctr"/>
          <a:lstStyle/>
          <a:p>
            <a:pPr>
              <a:spcBef>
                <a:spcPts val="200"/>
              </a:spcBef>
              <a:defRPr sz="1100">
                <a:solidFill>
                  <a:srgbClr val="116020"/>
                </a:solidFill>
              </a:defRPr>
            </a:pPr>
            <a:endParaRPr/>
          </a:p>
        </p:txBody>
      </p:sp>
      <p:sp>
        <p:nvSpPr>
          <p:cNvPr id="71" name="Rectangle 37"/>
          <p:cNvSpPr>
            <a:spLocks noGrp="1"/>
          </p:cNvSpPr>
          <p:nvPr>
            <p:ph type="body" sz="quarter" idx="17"/>
          </p:nvPr>
        </p:nvSpPr>
        <p:spPr>
          <a:xfrm>
            <a:off x="414528" y="2667000"/>
            <a:ext cx="9847072" cy="228600"/>
          </a:xfrm>
          <a:prstGeom prst="rect">
            <a:avLst/>
          </a:prstGeom>
          <a:solidFill>
            <a:srgbClr val="CBD4D8"/>
          </a:solidFill>
        </p:spPr>
        <p:txBody>
          <a:bodyPr anchor="ctr"/>
          <a:lstStyle/>
          <a:p>
            <a:pPr>
              <a:spcBef>
                <a:spcPts val="200"/>
              </a:spcBef>
              <a:defRPr sz="1100">
                <a:solidFill>
                  <a:srgbClr val="116020"/>
                </a:solidFill>
              </a:defRPr>
            </a:pPr>
            <a:endParaRPr/>
          </a:p>
        </p:txBody>
      </p:sp>
      <p:sp>
        <p:nvSpPr>
          <p:cNvPr id="72" name="Rectangle 37"/>
          <p:cNvSpPr>
            <a:spLocks noGrp="1"/>
          </p:cNvSpPr>
          <p:nvPr>
            <p:ph type="body" sz="quarter" idx="18"/>
          </p:nvPr>
        </p:nvSpPr>
        <p:spPr>
          <a:xfrm>
            <a:off x="414528" y="3124200"/>
            <a:ext cx="9847072" cy="228600"/>
          </a:xfrm>
          <a:prstGeom prst="rect">
            <a:avLst/>
          </a:prstGeom>
          <a:solidFill>
            <a:srgbClr val="CBD4D8"/>
          </a:solidFill>
        </p:spPr>
        <p:txBody>
          <a:bodyPr anchor="ctr"/>
          <a:lstStyle/>
          <a:p>
            <a:pPr>
              <a:spcBef>
                <a:spcPts val="200"/>
              </a:spcBef>
              <a:defRPr sz="1100">
                <a:solidFill>
                  <a:srgbClr val="116020"/>
                </a:solidFill>
              </a:defRPr>
            </a:pPr>
            <a:endParaRPr/>
          </a:p>
        </p:txBody>
      </p:sp>
      <p:sp>
        <p:nvSpPr>
          <p:cNvPr id="73" name="Rectangle 37"/>
          <p:cNvSpPr>
            <a:spLocks noGrp="1"/>
          </p:cNvSpPr>
          <p:nvPr>
            <p:ph type="body" sz="quarter" idx="19"/>
          </p:nvPr>
        </p:nvSpPr>
        <p:spPr>
          <a:xfrm>
            <a:off x="414528" y="3581400"/>
            <a:ext cx="9847072" cy="228600"/>
          </a:xfrm>
          <a:prstGeom prst="rect">
            <a:avLst/>
          </a:prstGeom>
          <a:solidFill>
            <a:srgbClr val="CBD4D8"/>
          </a:solidFill>
        </p:spPr>
        <p:txBody>
          <a:bodyPr anchor="ctr"/>
          <a:lstStyle/>
          <a:p>
            <a:pPr>
              <a:spcBef>
                <a:spcPts val="200"/>
              </a:spcBef>
              <a:defRPr sz="1100">
                <a:solidFill>
                  <a:srgbClr val="116020"/>
                </a:solidFill>
              </a:defRPr>
            </a:pPr>
            <a:endParaRPr/>
          </a:p>
        </p:txBody>
      </p:sp>
      <p:sp>
        <p:nvSpPr>
          <p:cNvPr id="74" name="Rectangle 37"/>
          <p:cNvSpPr>
            <a:spLocks noGrp="1"/>
          </p:cNvSpPr>
          <p:nvPr>
            <p:ph type="body" sz="quarter" idx="20"/>
          </p:nvPr>
        </p:nvSpPr>
        <p:spPr>
          <a:xfrm>
            <a:off x="414528" y="4038600"/>
            <a:ext cx="9847072" cy="228600"/>
          </a:xfrm>
          <a:prstGeom prst="rect">
            <a:avLst/>
          </a:prstGeom>
          <a:solidFill>
            <a:srgbClr val="CBD4D8"/>
          </a:solidFill>
        </p:spPr>
        <p:txBody>
          <a:bodyPr anchor="ctr"/>
          <a:lstStyle/>
          <a:p>
            <a:pPr>
              <a:spcBef>
                <a:spcPts val="200"/>
              </a:spcBef>
              <a:defRPr sz="1100">
                <a:solidFill>
                  <a:srgbClr val="116020"/>
                </a:solidFill>
              </a:defRPr>
            </a:pPr>
            <a:endParaRPr/>
          </a:p>
        </p:txBody>
      </p:sp>
      <p:sp>
        <p:nvSpPr>
          <p:cNvPr id="75" name="Rectangle 37"/>
          <p:cNvSpPr>
            <a:spLocks noGrp="1"/>
          </p:cNvSpPr>
          <p:nvPr>
            <p:ph type="body" sz="quarter" idx="21"/>
          </p:nvPr>
        </p:nvSpPr>
        <p:spPr>
          <a:xfrm>
            <a:off x="414528" y="4495800"/>
            <a:ext cx="9847072" cy="228600"/>
          </a:xfrm>
          <a:prstGeom prst="rect">
            <a:avLst/>
          </a:prstGeom>
          <a:solidFill>
            <a:srgbClr val="CBD4D8"/>
          </a:solidFill>
        </p:spPr>
        <p:txBody>
          <a:bodyPr anchor="ctr"/>
          <a:lstStyle/>
          <a:p>
            <a:pPr>
              <a:spcBef>
                <a:spcPts val="200"/>
              </a:spcBef>
              <a:defRPr sz="1100">
                <a:solidFill>
                  <a:srgbClr val="116020"/>
                </a:solidFill>
              </a:defRPr>
            </a:pPr>
            <a:endParaRPr/>
          </a:p>
        </p:txBody>
      </p:sp>
      <p:sp>
        <p:nvSpPr>
          <p:cNvPr id="76" name="Rectangle 37"/>
          <p:cNvSpPr>
            <a:spLocks noGrp="1"/>
          </p:cNvSpPr>
          <p:nvPr>
            <p:ph type="body" sz="quarter" idx="22"/>
          </p:nvPr>
        </p:nvSpPr>
        <p:spPr>
          <a:xfrm>
            <a:off x="414528" y="4953000"/>
            <a:ext cx="9847072" cy="228600"/>
          </a:xfrm>
          <a:prstGeom prst="rect">
            <a:avLst/>
          </a:prstGeom>
          <a:solidFill>
            <a:srgbClr val="CBD4D8"/>
          </a:solidFill>
        </p:spPr>
        <p:txBody>
          <a:bodyPr anchor="ctr"/>
          <a:lstStyle/>
          <a:p>
            <a:pPr>
              <a:spcBef>
                <a:spcPts val="200"/>
              </a:spcBef>
              <a:defRPr sz="1100">
                <a:solidFill>
                  <a:srgbClr val="116020"/>
                </a:solidFill>
              </a:defRPr>
            </a:pPr>
            <a:endParaRPr/>
          </a:p>
        </p:txBody>
      </p:sp>
      <p:sp>
        <p:nvSpPr>
          <p:cNvPr id="77" name="Rectangle 37"/>
          <p:cNvSpPr>
            <a:spLocks noGrp="1"/>
          </p:cNvSpPr>
          <p:nvPr>
            <p:ph type="body" sz="quarter" idx="23"/>
          </p:nvPr>
        </p:nvSpPr>
        <p:spPr>
          <a:xfrm>
            <a:off x="414528" y="5410200"/>
            <a:ext cx="9847072" cy="228600"/>
          </a:xfrm>
          <a:prstGeom prst="rect">
            <a:avLst/>
          </a:prstGeom>
          <a:solidFill>
            <a:srgbClr val="CBD4D8"/>
          </a:solidFill>
        </p:spPr>
        <p:txBody>
          <a:bodyPr anchor="ctr"/>
          <a:lstStyle/>
          <a:p>
            <a:pPr>
              <a:spcBef>
                <a:spcPts val="200"/>
              </a:spcBef>
              <a:defRPr sz="1100">
                <a:solidFill>
                  <a:srgbClr val="116020"/>
                </a:solidFill>
              </a:defRPr>
            </a:pPr>
            <a:endParaRPr/>
          </a:p>
        </p:txBody>
      </p:sp>
      <p:sp>
        <p:nvSpPr>
          <p:cNvPr id="78" name="Rectangle 37"/>
          <p:cNvSpPr>
            <a:spLocks noGrp="1"/>
          </p:cNvSpPr>
          <p:nvPr>
            <p:ph type="body" sz="quarter" idx="24"/>
          </p:nvPr>
        </p:nvSpPr>
        <p:spPr>
          <a:xfrm>
            <a:off x="10261600" y="381000"/>
            <a:ext cx="914400" cy="228600"/>
          </a:xfrm>
          <a:prstGeom prst="rect">
            <a:avLst/>
          </a:prstGeom>
          <a:solidFill>
            <a:srgbClr val="1E6E86"/>
          </a:solidFill>
        </p:spPr>
        <p:txBody>
          <a:bodyPr anchor="ctr"/>
          <a:lstStyle/>
          <a:p>
            <a:pPr algn="r">
              <a:spcBef>
                <a:spcPts val="200"/>
              </a:spcBef>
              <a:defRPr sz="1000">
                <a:solidFill>
                  <a:srgbClr val="FFFFFF"/>
                </a:solidFill>
              </a:defRPr>
            </a:pPr>
            <a:endParaRPr/>
          </a:p>
        </p:txBody>
      </p:sp>
      <p:sp>
        <p:nvSpPr>
          <p:cNvPr id="79" name="Rectangle 37"/>
          <p:cNvSpPr>
            <a:spLocks noGrp="1"/>
          </p:cNvSpPr>
          <p:nvPr>
            <p:ph type="body" sz="quarter" idx="25"/>
          </p:nvPr>
        </p:nvSpPr>
        <p:spPr>
          <a:xfrm>
            <a:off x="10261600" y="838200"/>
            <a:ext cx="914400" cy="228600"/>
          </a:xfrm>
          <a:prstGeom prst="rect">
            <a:avLst/>
          </a:prstGeom>
          <a:solidFill>
            <a:srgbClr val="1E6E86"/>
          </a:solidFill>
        </p:spPr>
        <p:txBody>
          <a:bodyPr anchor="ctr"/>
          <a:lstStyle/>
          <a:p>
            <a:pPr algn="r">
              <a:spcBef>
                <a:spcPts val="200"/>
              </a:spcBef>
              <a:defRPr sz="1100">
                <a:solidFill>
                  <a:srgbClr val="FFFFFF"/>
                </a:solidFill>
              </a:defRPr>
            </a:pPr>
            <a:endParaRPr/>
          </a:p>
        </p:txBody>
      </p:sp>
      <p:sp>
        <p:nvSpPr>
          <p:cNvPr id="80" name="Rectangle 37"/>
          <p:cNvSpPr>
            <a:spLocks noGrp="1"/>
          </p:cNvSpPr>
          <p:nvPr>
            <p:ph type="body" sz="quarter" idx="26"/>
          </p:nvPr>
        </p:nvSpPr>
        <p:spPr>
          <a:xfrm>
            <a:off x="10261600" y="1295400"/>
            <a:ext cx="914400" cy="228600"/>
          </a:xfrm>
          <a:prstGeom prst="rect">
            <a:avLst/>
          </a:prstGeom>
          <a:solidFill>
            <a:srgbClr val="1E6E86"/>
          </a:solidFill>
        </p:spPr>
        <p:txBody>
          <a:bodyPr anchor="ctr"/>
          <a:lstStyle/>
          <a:p>
            <a:pPr algn="r">
              <a:spcBef>
                <a:spcPts val="200"/>
              </a:spcBef>
              <a:defRPr sz="1100">
                <a:solidFill>
                  <a:srgbClr val="FFFFFF"/>
                </a:solidFill>
              </a:defRPr>
            </a:pPr>
            <a:endParaRPr/>
          </a:p>
        </p:txBody>
      </p:sp>
      <p:sp>
        <p:nvSpPr>
          <p:cNvPr id="81" name="Rectangle 37"/>
          <p:cNvSpPr>
            <a:spLocks noGrp="1"/>
          </p:cNvSpPr>
          <p:nvPr>
            <p:ph type="body" sz="quarter" idx="27"/>
          </p:nvPr>
        </p:nvSpPr>
        <p:spPr>
          <a:xfrm>
            <a:off x="10261600" y="1752600"/>
            <a:ext cx="914400" cy="228600"/>
          </a:xfrm>
          <a:prstGeom prst="rect">
            <a:avLst/>
          </a:prstGeom>
          <a:solidFill>
            <a:srgbClr val="1E6E86"/>
          </a:solidFill>
        </p:spPr>
        <p:txBody>
          <a:bodyPr anchor="ctr"/>
          <a:lstStyle/>
          <a:p>
            <a:pPr algn="r">
              <a:spcBef>
                <a:spcPts val="200"/>
              </a:spcBef>
              <a:defRPr sz="1100">
                <a:solidFill>
                  <a:srgbClr val="FFFFFF"/>
                </a:solidFill>
              </a:defRPr>
            </a:pPr>
            <a:endParaRPr/>
          </a:p>
        </p:txBody>
      </p:sp>
      <p:sp>
        <p:nvSpPr>
          <p:cNvPr id="82" name="Rectangle 37"/>
          <p:cNvSpPr>
            <a:spLocks noGrp="1"/>
          </p:cNvSpPr>
          <p:nvPr>
            <p:ph type="body" sz="quarter" idx="28"/>
          </p:nvPr>
        </p:nvSpPr>
        <p:spPr>
          <a:xfrm>
            <a:off x="10261600" y="2209800"/>
            <a:ext cx="914400" cy="228600"/>
          </a:xfrm>
          <a:prstGeom prst="rect">
            <a:avLst/>
          </a:prstGeom>
          <a:solidFill>
            <a:srgbClr val="1E6E86"/>
          </a:solidFill>
        </p:spPr>
        <p:txBody>
          <a:bodyPr anchor="ctr"/>
          <a:lstStyle/>
          <a:p>
            <a:pPr algn="r">
              <a:spcBef>
                <a:spcPts val="200"/>
              </a:spcBef>
              <a:defRPr sz="1100">
                <a:solidFill>
                  <a:srgbClr val="FFFFFF"/>
                </a:solidFill>
              </a:defRPr>
            </a:pPr>
            <a:endParaRPr/>
          </a:p>
        </p:txBody>
      </p:sp>
      <p:sp>
        <p:nvSpPr>
          <p:cNvPr id="83" name="Rectangle 37"/>
          <p:cNvSpPr>
            <a:spLocks noGrp="1"/>
          </p:cNvSpPr>
          <p:nvPr>
            <p:ph type="body" sz="quarter" idx="29"/>
          </p:nvPr>
        </p:nvSpPr>
        <p:spPr>
          <a:xfrm>
            <a:off x="10261600" y="2667000"/>
            <a:ext cx="914400" cy="228600"/>
          </a:xfrm>
          <a:prstGeom prst="rect">
            <a:avLst/>
          </a:prstGeom>
          <a:solidFill>
            <a:srgbClr val="1E6E86"/>
          </a:solidFill>
        </p:spPr>
        <p:txBody>
          <a:bodyPr anchor="ctr"/>
          <a:lstStyle/>
          <a:p>
            <a:pPr algn="r">
              <a:spcBef>
                <a:spcPts val="200"/>
              </a:spcBef>
              <a:defRPr sz="1100">
                <a:solidFill>
                  <a:srgbClr val="FFFFFF"/>
                </a:solidFill>
              </a:defRPr>
            </a:pPr>
            <a:endParaRPr/>
          </a:p>
        </p:txBody>
      </p:sp>
      <p:sp>
        <p:nvSpPr>
          <p:cNvPr id="84" name="Rectangle 37"/>
          <p:cNvSpPr>
            <a:spLocks noGrp="1"/>
          </p:cNvSpPr>
          <p:nvPr>
            <p:ph type="body" sz="quarter" idx="30"/>
          </p:nvPr>
        </p:nvSpPr>
        <p:spPr>
          <a:xfrm>
            <a:off x="10261600" y="3124200"/>
            <a:ext cx="914400" cy="228600"/>
          </a:xfrm>
          <a:prstGeom prst="rect">
            <a:avLst/>
          </a:prstGeom>
          <a:solidFill>
            <a:srgbClr val="1E6E86"/>
          </a:solidFill>
        </p:spPr>
        <p:txBody>
          <a:bodyPr anchor="ctr"/>
          <a:lstStyle/>
          <a:p>
            <a:pPr algn="r">
              <a:spcBef>
                <a:spcPts val="200"/>
              </a:spcBef>
              <a:defRPr sz="1100">
                <a:solidFill>
                  <a:srgbClr val="FFFFFF"/>
                </a:solidFill>
              </a:defRPr>
            </a:pPr>
            <a:endParaRPr/>
          </a:p>
        </p:txBody>
      </p:sp>
      <p:sp>
        <p:nvSpPr>
          <p:cNvPr id="85" name="Rectangle 37"/>
          <p:cNvSpPr>
            <a:spLocks noGrp="1"/>
          </p:cNvSpPr>
          <p:nvPr>
            <p:ph type="body" sz="quarter" idx="31"/>
          </p:nvPr>
        </p:nvSpPr>
        <p:spPr>
          <a:xfrm>
            <a:off x="10261600" y="3581400"/>
            <a:ext cx="914400" cy="228600"/>
          </a:xfrm>
          <a:prstGeom prst="rect">
            <a:avLst/>
          </a:prstGeom>
          <a:solidFill>
            <a:srgbClr val="1E6E86"/>
          </a:solidFill>
        </p:spPr>
        <p:txBody>
          <a:bodyPr anchor="ctr"/>
          <a:lstStyle/>
          <a:p>
            <a:pPr algn="r">
              <a:spcBef>
                <a:spcPts val="200"/>
              </a:spcBef>
              <a:defRPr sz="1100">
                <a:solidFill>
                  <a:srgbClr val="FFFFFF"/>
                </a:solidFill>
              </a:defRPr>
            </a:pPr>
            <a:endParaRPr/>
          </a:p>
        </p:txBody>
      </p:sp>
      <p:sp>
        <p:nvSpPr>
          <p:cNvPr id="86" name="Rectangle 37"/>
          <p:cNvSpPr>
            <a:spLocks noGrp="1"/>
          </p:cNvSpPr>
          <p:nvPr>
            <p:ph type="body" sz="quarter" idx="32"/>
          </p:nvPr>
        </p:nvSpPr>
        <p:spPr>
          <a:xfrm>
            <a:off x="10261600" y="4038600"/>
            <a:ext cx="914400" cy="228600"/>
          </a:xfrm>
          <a:prstGeom prst="rect">
            <a:avLst/>
          </a:prstGeom>
          <a:solidFill>
            <a:srgbClr val="1E6E86"/>
          </a:solidFill>
        </p:spPr>
        <p:txBody>
          <a:bodyPr anchor="ctr"/>
          <a:lstStyle/>
          <a:p>
            <a:pPr algn="r">
              <a:spcBef>
                <a:spcPts val="200"/>
              </a:spcBef>
              <a:defRPr sz="1100">
                <a:solidFill>
                  <a:srgbClr val="FFFFFF"/>
                </a:solidFill>
              </a:defRPr>
            </a:pPr>
            <a:endParaRPr/>
          </a:p>
        </p:txBody>
      </p:sp>
      <p:sp>
        <p:nvSpPr>
          <p:cNvPr id="87" name="Rectangle 37"/>
          <p:cNvSpPr>
            <a:spLocks noGrp="1"/>
          </p:cNvSpPr>
          <p:nvPr>
            <p:ph type="body" sz="quarter" idx="33"/>
          </p:nvPr>
        </p:nvSpPr>
        <p:spPr>
          <a:xfrm>
            <a:off x="10261600" y="4495800"/>
            <a:ext cx="914400" cy="228600"/>
          </a:xfrm>
          <a:prstGeom prst="rect">
            <a:avLst/>
          </a:prstGeom>
          <a:solidFill>
            <a:srgbClr val="1E6E86"/>
          </a:solidFill>
        </p:spPr>
        <p:txBody>
          <a:bodyPr anchor="ctr"/>
          <a:lstStyle/>
          <a:p>
            <a:pPr algn="r">
              <a:spcBef>
                <a:spcPts val="200"/>
              </a:spcBef>
              <a:defRPr sz="1100">
                <a:solidFill>
                  <a:srgbClr val="FFFFFF"/>
                </a:solidFill>
              </a:defRPr>
            </a:pPr>
            <a:endParaRPr/>
          </a:p>
        </p:txBody>
      </p:sp>
      <p:sp>
        <p:nvSpPr>
          <p:cNvPr id="88" name="Rectangle 37"/>
          <p:cNvSpPr>
            <a:spLocks noGrp="1"/>
          </p:cNvSpPr>
          <p:nvPr>
            <p:ph type="body" sz="quarter" idx="34"/>
          </p:nvPr>
        </p:nvSpPr>
        <p:spPr>
          <a:xfrm>
            <a:off x="10261600" y="4953000"/>
            <a:ext cx="914400" cy="228600"/>
          </a:xfrm>
          <a:prstGeom prst="rect">
            <a:avLst/>
          </a:prstGeom>
          <a:solidFill>
            <a:srgbClr val="1E6E86"/>
          </a:solidFill>
        </p:spPr>
        <p:txBody>
          <a:bodyPr anchor="ctr"/>
          <a:lstStyle/>
          <a:p>
            <a:pPr algn="r">
              <a:spcBef>
                <a:spcPts val="200"/>
              </a:spcBef>
              <a:defRPr sz="1100">
                <a:solidFill>
                  <a:srgbClr val="FFFFFF"/>
                </a:solidFill>
              </a:defRPr>
            </a:pPr>
            <a:endParaRPr/>
          </a:p>
        </p:txBody>
      </p:sp>
      <p:sp>
        <p:nvSpPr>
          <p:cNvPr id="89" name="Rectangle 37"/>
          <p:cNvSpPr>
            <a:spLocks noGrp="1"/>
          </p:cNvSpPr>
          <p:nvPr>
            <p:ph type="body" sz="quarter" idx="35"/>
          </p:nvPr>
        </p:nvSpPr>
        <p:spPr>
          <a:xfrm>
            <a:off x="10261600" y="5410200"/>
            <a:ext cx="914400" cy="228600"/>
          </a:xfrm>
          <a:prstGeom prst="rect">
            <a:avLst/>
          </a:prstGeom>
          <a:solidFill>
            <a:srgbClr val="1E6E86"/>
          </a:solidFill>
        </p:spPr>
        <p:txBody>
          <a:bodyPr anchor="ctr"/>
          <a:lstStyle/>
          <a:p>
            <a:pPr algn="r">
              <a:spcBef>
                <a:spcPts val="200"/>
              </a:spcBef>
              <a:defRPr sz="1100">
                <a:solidFill>
                  <a:srgbClr val="FFFFFF"/>
                </a:solidFill>
              </a:defRPr>
            </a:pPr>
            <a:endParaRPr/>
          </a:p>
        </p:txBody>
      </p:sp>
      <p:sp>
        <p:nvSpPr>
          <p:cNvPr id="90" name="Rectangle 37"/>
          <p:cNvSpPr>
            <a:spLocks noGrp="1"/>
          </p:cNvSpPr>
          <p:nvPr>
            <p:ph type="body" sz="quarter" idx="36"/>
          </p:nvPr>
        </p:nvSpPr>
        <p:spPr>
          <a:xfrm>
            <a:off x="414528" y="5867400"/>
            <a:ext cx="9847072" cy="228600"/>
          </a:xfrm>
          <a:prstGeom prst="rect">
            <a:avLst/>
          </a:prstGeom>
          <a:solidFill>
            <a:srgbClr val="CBD4D8"/>
          </a:solidFill>
        </p:spPr>
        <p:txBody>
          <a:bodyPr anchor="ctr"/>
          <a:lstStyle/>
          <a:p>
            <a:pPr>
              <a:spcBef>
                <a:spcPts val="200"/>
              </a:spcBef>
              <a:defRPr sz="1100">
                <a:solidFill>
                  <a:srgbClr val="116020"/>
                </a:solidFill>
              </a:defRPr>
            </a:pPr>
            <a:endParaRPr/>
          </a:p>
        </p:txBody>
      </p:sp>
      <p:sp>
        <p:nvSpPr>
          <p:cNvPr id="91" name="Rectangle 37"/>
          <p:cNvSpPr>
            <a:spLocks noGrp="1"/>
          </p:cNvSpPr>
          <p:nvPr>
            <p:ph type="body" sz="quarter" idx="37"/>
          </p:nvPr>
        </p:nvSpPr>
        <p:spPr>
          <a:xfrm>
            <a:off x="10261600" y="5867400"/>
            <a:ext cx="914400" cy="228600"/>
          </a:xfrm>
          <a:prstGeom prst="rect">
            <a:avLst/>
          </a:prstGeom>
          <a:solidFill>
            <a:srgbClr val="1E6E86"/>
          </a:solidFill>
        </p:spPr>
        <p:txBody>
          <a:bodyPr anchor="ctr"/>
          <a:lstStyle/>
          <a:p>
            <a:pPr algn="r">
              <a:spcBef>
                <a:spcPts val="200"/>
              </a:spcBef>
              <a:defRPr sz="1100">
                <a:solidFill>
                  <a:srgbClr val="FFFFFF"/>
                </a:solidFill>
              </a:defRPr>
            </a:pPr>
            <a:endParaRPr/>
          </a:p>
        </p:txBody>
      </p:sp>
      <p:sp>
        <p:nvSpPr>
          <p:cNvPr id="92" name="Slide Number"/>
          <p:cNvSpPr txBox="1">
            <a:spLocks noGrp="1"/>
          </p:cNvSpPr>
          <p:nvPr>
            <p:ph type="sldNum" sz="quarter" idx="2"/>
          </p:nvPr>
        </p:nvSpPr>
        <p:spPr>
          <a:xfrm>
            <a:off x="5892800" y="6172200"/>
            <a:ext cx="2844800" cy="368301"/>
          </a:xfrm>
          <a:prstGeom prst="rect">
            <a:avLst/>
          </a:prstGeom>
        </p:spPr>
        <p:txBody>
          <a:bodyPr anchor="ctr"/>
          <a:lstStyle>
            <a:lvl1pPr algn="r">
              <a:defRPr sz="1200">
                <a:latin typeface="+mn-lt"/>
                <a:ea typeface="+mn-ea"/>
                <a:cs typeface="+mn-cs"/>
                <a:sym typeface="Calibri"/>
              </a:defRPr>
            </a:lvl1pPr>
          </a:lstStyle>
          <a:p>
            <a:fld id="{86CB4B4D-7CA3-9044-876B-883B54F8677D}" type="slidenum">
              <a:t>‹#›</a:t>
            </a:fld>
            <a:endParaRPr dirty="0"/>
          </a:p>
        </p:txBody>
      </p:sp>
    </p:spTree>
    <p:extLst>
      <p:ext uri="{BB962C8B-B14F-4D97-AF65-F5344CB8AC3E}">
        <p14:creationId xmlns:p14="http://schemas.microsoft.com/office/powerpoint/2010/main" val="902478885"/>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Heading w/single col text">
    <p:spTree>
      <p:nvGrpSpPr>
        <p:cNvPr id="1" name=""/>
        <p:cNvGrpSpPr/>
        <p:nvPr/>
      </p:nvGrpSpPr>
      <p:grpSpPr>
        <a:xfrm>
          <a:off x="0" y="0"/>
          <a:ext cx="0" cy="0"/>
          <a:chOff x="0" y="0"/>
          <a:chExt cx="0" cy="0"/>
        </a:xfrm>
      </p:grpSpPr>
      <p:sp>
        <p:nvSpPr>
          <p:cNvPr id="99"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00" name="Slide Number"/>
          <p:cNvSpPr txBox="1">
            <a:spLocks noGrp="1"/>
          </p:cNvSpPr>
          <p:nvPr>
            <p:ph type="sldNum" sz="quarter" idx="2"/>
          </p:nvPr>
        </p:nvSpPr>
        <p:spPr>
          <a:prstGeom prst="rect">
            <a:avLst/>
          </a:prstGeom>
        </p:spPr>
        <p:txBody>
          <a:bodyPr/>
          <a:lstStyle/>
          <a:p>
            <a:fld id="{86CB4B4D-7CA3-9044-876B-883B54F8677D}" type="slidenum">
              <a:t>‹#›</a:t>
            </a:fld>
            <a:endParaRPr dirty="0"/>
          </a:p>
        </p:txBody>
      </p:sp>
      <p:sp>
        <p:nvSpPr>
          <p:cNvPr id="101" name="Text Placeholder 2"/>
          <p:cNvSpPr>
            <a:spLocks noGrp="1"/>
          </p:cNvSpPr>
          <p:nvPr>
            <p:ph type="body" sz="quarter" idx="13"/>
          </p:nvPr>
        </p:nvSpPr>
        <p:spPr>
          <a:xfrm>
            <a:off x="427277" y="160838"/>
            <a:ext cx="10748723" cy="457201"/>
          </a:xfrm>
          <a:prstGeom prst="rect">
            <a:avLst/>
          </a:prstGeom>
        </p:spPr>
        <p:txBody>
          <a:bodyPr/>
          <a:lstStyle/>
          <a:p>
            <a:pPr>
              <a:defRPr sz="1800">
                <a:solidFill>
                  <a:srgbClr val="116020"/>
                </a:solidFill>
              </a:defRPr>
            </a:pPr>
            <a:endParaRPr/>
          </a:p>
        </p:txBody>
      </p:sp>
    </p:spTree>
    <p:extLst>
      <p:ext uri="{BB962C8B-B14F-4D97-AF65-F5344CB8AC3E}">
        <p14:creationId xmlns:p14="http://schemas.microsoft.com/office/powerpoint/2010/main" val="3939951182"/>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Heading w/2col">
    <p:spTree>
      <p:nvGrpSpPr>
        <p:cNvPr id="1" name=""/>
        <p:cNvGrpSpPr/>
        <p:nvPr/>
      </p:nvGrpSpPr>
      <p:grpSpPr>
        <a:xfrm>
          <a:off x="0" y="0"/>
          <a:ext cx="0" cy="0"/>
          <a:chOff x="0" y="0"/>
          <a:chExt cx="0" cy="0"/>
        </a:xfrm>
      </p:grpSpPr>
      <p:sp>
        <p:nvSpPr>
          <p:cNvPr id="108" name="Body Level One…"/>
          <p:cNvSpPr txBox="1">
            <a:spLocks noGrp="1"/>
          </p:cNvSpPr>
          <p:nvPr>
            <p:ph type="body" sz="half" idx="1"/>
          </p:nvPr>
        </p:nvSpPr>
        <p:spPr>
          <a:xfrm>
            <a:off x="406400" y="1066800"/>
            <a:ext cx="5181600" cy="5029200"/>
          </a:xfrm>
          <a:prstGeom prst="rect">
            <a:avLst/>
          </a:prstGeom>
        </p:spPr>
        <p:txBody>
          <a:bodyPr/>
          <a:lstStyle>
            <a:lvl1pPr>
              <a:spcBef>
                <a:spcPts val="300"/>
              </a:spcBef>
              <a:defRPr sz="1400">
                <a:solidFill>
                  <a:srgbClr val="116020"/>
                </a:solidFill>
              </a:defRPr>
            </a:lvl1pPr>
            <a:lvl2pPr>
              <a:spcBef>
                <a:spcPts val="300"/>
              </a:spcBef>
              <a:defRPr sz="1400">
                <a:solidFill>
                  <a:srgbClr val="116020"/>
                </a:solidFill>
              </a:defRPr>
            </a:lvl2pPr>
            <a:lvl3pPr>
              <a:spcBef>
                <a:spcPts val="300"/>
              </a:spcBef>
              <a:defRPr sz="1400">
                <a:solidFill>
                  <a:srgbClr val="116020"/>
                </a:solidFill>
              </a:defRPr>
            </a:lvl3pPr>
            <a:lvl4pPr>
              <a:spcBef>
                <a:spcPts val="300"/>
              </a:spcBef>
              <a:defRPr sz="1400">
                <a:solidFill>
                  <a:srgbClr val="116020"/>
                </a:solidFill>
              </a:defRPr>
            </a:lvl4pPr>
            <a:lvl5pPr>
              <a:spcBef>
                <a:spcPts val="300"/>
              </a:spcBef>
              <a:defRPr sz="1400">
                <a:solidFill>
                  <a:srgbClr val="116020"/>
                </a:solidFill>
              </a:defRPr>
            </a:lvl5pPr>
          </a:lstStyle>
          <a:p>
            <a:r>
              <a:t>Body Level One</a:t>
            </a:r>
          </a:p>
          <a:p>
            <a:pPr lvl="1"/>
            <a:r>
              <a:t>Body Level Two</a:t>
            </a:r>
          </a:p>
          <a:p>
            <a:pPr lvl="2"/>
            <a:r>
              <a:t>Body Level Three</a:t>
            </a:r>
          </a:p>
          <a:p>
            <a:pPr lvl="3"/>
            <a:r>
              <a:t>Body Level Four</a:t>
            </a:r>
          </a:p>
          <a:p>
            <a:pPr lvl="4"/>
            <a:r>
              <a:t>Body Level Five</a:t>
            </a:r>
          </a:p>
        </p:txBody>
      </p:sp>
      <p:sp>
        <p:nvSpPr>
          <p:cNvPr id="109" name="Text Placeholder 2"/>
          <p:cNvSpPr>
            <a:spLocks noGrp="1"/>
          </p:cNvSpPr>
          <p:nvPr>
            <p:ph type="body" sz="half" idx="13"/>
          </p:nvPr>
        </p:nvSpPr>
        <p:spPr>
          <a:xfrm>
            <a:off x="5994400" y="1066800"/>
            <a:ext cx="5181600" cy="5029200"/>
          </a:xfrm>
          <a:prstGeom prst="rect">
            <a:avLst/>
          </a:prstGeom>
        </p:spPr>
        <p:txBody>
          <a:bodyPr/>
          <a:lstStyle/>
          <a:p>
            <a:pPr>
              <a:spcBef>
                <a:spcPts val="300"/>
              </a:spcBef>
              <a:defRPr sz="1400">
                <a:solidFill>
                  <a:srgbClr val="116020"/>
                </a:solidFill>
              </a:defRPr>
            </a:pPr>
            <a:endParaRPr/>
          </a:p>
        </p:txBody>
      </p:sp>
      <p:sp>
        <p:nvSpPr>
          <p:cNvPr id="110" name="Rectangle 8"/>
          <p:cNvSpPr>
            <a:spLocks noGrp="1"/>
          </p:cNvSpPr>
          <p:nvPr>
            <p:ph type="body" sz="quarter" idx="14"/>
          </p:nvPr>
        </p:nvSpPr>
        <p:spPr>
          <a:xfrm>
            <a:off x="406400" y="381000"/>
            <a:ext cx="10769600" cy="228600"/>
          </a:xfrm>
          <a:prstGeom prst="rect">
            <a:avLst/>
          </a:prstGeom>
          <a:solidFill>
            <a:srgbClr val="D16014"/>
          </a:solidFill>
        </p:spPr>
        <p:txBody>
          <a:bodyPr lIns="0" tIns="0" rIns="0" bIns="0"/>
          <a:lstStyle/>
          <a:p>
            <a:pPr marL="0" indent="0">
              <a:spcBef>
                <a:spcPts val="0"/>
              </a:spcBef>
              <a:defRPr sz="1400" b="1" cap="all" spc="100">
                <a:solidFill>
                  <a:srgbClr val="FFFFFF"/>
                </a:solidFill>
              </a:defRPr>
            </a:pPr>
            <a:endParaRPr/>
          </a:p>
        </p:txBody>
      </p:sp>
      <p:sp>
        <p:nvSpPr>
          <p:cNvPr id="111" name="Slide Number"/>
          <p:cNvSpPr txBox="1">
            <a:spLocks noGrp="1"/>
          </p:cNvSpPr>
          <p:nvPr>
            <p:ph type="sldNum" sz="quarter" idx="2"/>
          </p:nvPr>
        </p:nvSpPr>
        <p:spPr>
          <a:xfrm>
            <a:off x="5892800" y="6172200"/>
            <a:ext cx="2844800" cy="368301"/>
          </a:xfrm>
          <a:prstGeom prst="rect">
            <a:avLst/>
          </a:prstGeom>
        </p:spPr>
        <p:txBody>
          <a:bodyPr anchor="ctr"/>
          <a:lstStyle>
            <a:lvl1pPr algn="r">
              <a:defRPr sz="1200">
                <a:latin typeface="+mn-lt"/>
                <a:ea typeface="+mn-ea"/>
                <a:cs typeface="+mn-cs"/>
                <a:sym typeface="Calibri"/>
              </a:defRPr>
            </a:lvl1pPr>
          </a:lstStyle>
          <a:p>
            <a:fld id="{86CB4B4D-7CA3-9044-876B-883B54F8677D}" type="slidenum">
              <a:t>‹#›</a:t>
            </a:fld>
            <a:endParaRPr dirty="0"/>
          </a:p>
        </p:txBody>
      </p:sp>
    </p:spTree>
    <p:extLst>
      <p:ext uri="{BB962C8B-B14F-4D97-AF65-F5344CB8AC3E}">
        <p14:creationId xmlns:p14="http://schemas.microsoft.com/office/powerpoint/2010/main" val="2272951752"/>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CD347-9610-41A8-AB52-B479CCB5EEC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D3C9A4B-DEB7-4CC8-802E-7BCD1A2C71AB}"/>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ACCB5F7-57F1-4F49-8EC8-2CB938C825FB}"/>
              </a:ext>
            </a:extLst>
          </p:cNvPr>
          <p:cNvSpPr>
            <a:spLocks noGrp="1"/>
          </p:cNvSpPr>
          <p:nvPr>
            <p:ph type="dt" sz="half" idx="10"/>
          </p:nvPr>
        </p:nvSpPr>
        <p:spPr/>
        <p:txBody>
          <a:bodyPr/>
          <a:lstStyle/>
          <a:p>
            <a:fld id="{3AC1B2D6-2439-4219-9B63-8E16A72FB174}" type="datetimeFigureOut">
              <a:rPr lang="en-US" smtClean="0"/>
              <a:t>1/20/2020</a:t>
            </a:fld>
            <a:endParaRPr lang="en-US" dirty="0"/>
          </a:p>
        </p:txBody>
      </p:sp>
      <p:sp>
        <p:nvSpPr>
          <p:cNvPr id="5" name="Footer Placeholder 4">
            <a:extLst>
              <a:ext uri="{FF2B5EF4-FFF2-40B4-BE49-F238E27FC236}">
                <a16:creationId xmlns:a16="http://schemas.microsoft.com/office/drawing/2014/main" id="{A7743798-25D5-4BB1-8439-0BA454A54FAD}"/>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3ECCB1FB-03D7-4CBE-B5EA-8AF53B2D9771}"/>
              </a:ext>
            </a:extLst>
          </p:cNvPr>
          <p:cNvSpPr>
            <a:spLocks noGrp="1"/>
          </p:cNvSpPr>
          <p:nvPr>
            <p:ph type="sldNum" sz="quarter" idx="12"/>
          </p:nvPr>
        </p:nvSpPr>
        <p:spPr/>
        <p:txBody>
          <a:bodyPr/>
          <a:lstStyle/>
          <a:p>
            <a:fld id="{D01D5890-FE91-4FC2-9D2A-520569A57B6C}" type="slidenum">
              <a:rPr lang="en-US" smtClean="0"/>
              <a:t>‹#›</a:t>
            </a:fld>
            <a:endParaRPr lang="en-US" dirty="0"/>
          </a:p>
        </p:txBody>
      </p:sp>
    </p:spTree>
    <p:extLst>
      <p:ext uri="{BB962C8B-B14F-4D97-AF65-F5344CB8AC3E}">
        <p14:creationId xmlns:p14="http://schemas.microsoft.com/office/powerpoint/2010/main" val="3412016507"/>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tx">
  <p:cSld name="Custom Layout">
    <p:spTree>
      <p:nvGrpSpPr>
        <p:cNvPr id="1" name=""/>
        <p:cNvGrpSpPr/>
        <p:nvPr/>
      </p:nvGrpSpPr>
      <p:grpSpPr>
        <a:xfrm>
          <a:off x="0" y="0"/>
          <a:ext cx="0" cy="0"/>
          <a:chOff x="0" y="0"/>
          <a:chExt cx="0" cy="0"/>
        </a:xfrm>
      </p:grpSpPr>
      <p:sp>
        <p:nvSpPr>
          <p:cNvPr id="118" name="Body Level One…"/>
          <p:cNvSpPr txBox="1">
            <a:spLocks noGrp="1"/>
          </p:cNvSpPr>
          <p:nvPr>
            <p:ph type="body" sz="half" idx="1"/>
          </p:nvPr>
        </p:nvSpPr>
        <p:spPr>
          <a:xfrm>
            <a:off x="406400" y="4343400"/>
            <a:ext cx="10769600" cy="1981200"/>
          </a:xfrm>
          <a:prstGeom prst="rect">
            <a:avLst/>
          </a:prstGeom>
        </p:spPr>
        <p:txBody>
          <a:bodyPr numCol="3" spcCol="19050"/>
          <a:lstStyle>
            <a:lvl1pPr>
              <a:defRPr sz="1800">
                <a:solidFill>
                  <a:srgbClr val="116020"/>
                </a:solidFill>
              </a:defRPr>
            </a:lvl1pPr>
            <a:lvl2pPr indent="-342900">
              <a:defRPr sz="1800">
                <a:solidFill>
                  <a:srgbClr val="116020"/>
                </a:solidFill>
              </a:defRPr>
            </a:lvl2pPr>
            <a:lvl3pPr>
              <a:defRPr sz="1800">
                <a:solidFill>
                  <a:srgbClr val="116020"/>
                </a:solidFill>
              </a:defRPr>
            </a:lvl3pPr>
            <a:lvl4pPr>
              <a:defRPr sz="1800">
                <a:solidFill>
                  <a:srgbClr val="116020"/>
                </a:solidFill>
              </a:defRPr>
            </a:lvl4pPr>
            <a:lvl5pPr>
              <a:defRPr sz="1800">
                <a:solidFill>
                  <a:srgbClr val="116020"/>
                </a:solidFill>
              </a:defRPr>
            </a:lvl5pPr>
          </a:lstStyle>
          <a:p>
            <a:r>
              <a:t>Body Level One</a:t>
            </a:r>
          </a:p>
          <a:p>
            <a:pPr lvl="1"/>
            <a:r>
              <a:t>Body Level Two</a:t>
            </a:r>
          </a:p>
          <a:p>
            <a:pPr lvl="2"/>
            <a:r>
              <a:t>Body Level Three</a:t>
            </a:r>
          </a:p>
          <a:p>
            <a:pPr lvl="3"/>
            <a:r>
              <a:t>Body Level Four</a:t>
            </a:r>
          </a:p>
          <a:p>
            <a:pPr lvl="4"/>
            <a:r>
              <a:t>Body Level Five</a:t>
            </a:r>
          </a:p>
        </p:txBody>
      </p:sp>
      <p:sp>
        <p:nvSpPr>
          <p:cNvPr id="119" name="Picture Placeholder 11"/>
          <p:cNvSpPr>
            <a:spLocks noGrp="1"/>
          </p:cNvSpPr>
          <p:nvPr>
            <p:ph type="pic" idx="13"/>
          </p:nvPr>
        </p:nvSpPr>
        <p:spPr>
          <a:xfrm>
            <a:off x="406400" y="838200"/>
            <a:ext cx="10769600" cy="3200400"/>
          </a:xfrm>
          <a:prstGeom prst="rect">
            <a:avLst/>
          </a:prstGeom>
        </p:spPr>
        <p:txBody>
          <a:bodyPr lIns="91439" rIns="91439">
            <a:noAutofit/>
          </a:bodyPr>
          <a:lstStyle/>
          <a:p>
            <a:endParaRPr dirty="0"/>
          </a:p>
        </p:txBody>
      </p:sp>
      <p:sp>
        <p:nvSpPr>
          <p:cNvPr id="120" name="Rectangle 8"/>
          <p:cNvSpPr>
            <a:spLocks noGrp="1"/>
          </p:cNvSpPr>
          <p:nvPr>
            <p:ph type="body" sz="quarter" idx="14"/>
          </p:nvPr>
        </p:nvSpPr>
        <p:spPr>
          <a:xfrm>
            <a:off x="406400" y="381000"/>
            <a:ext cx="10769600" cy="228600"/>
          </a:xfrm>
          <a:prstGeom prst="rect">
            <a:avLst/>
          </a:prstGeom>
          <a:solidFill>
            <a:srgbClr val="D16014"/>
          </a:solidFill>
        </p:spPr>
        <p:txBody>
          <a:bodyPr lIns="0" tIns="0" rIns="0" bIns="0"/>
          <a:lstStyle/>
          <a:p>
            <a:pPr marL="0" indent="0">
              <a:spcBef>
                <a:spcPts val="0"/>
              </a:spcBef>
              <a:defRPr sz="1400" b="1" cap="all" spc="100">
                <a:solidFill>
                  <a:srgbClr val="FFFFFF"/>
                </a:solidFill>
              </a:defRPr>
            </a:pPr>
            <a:endParaRPr/>
          </a:p>
        </p:txBody>
      </p:sp>
      <p:sp>
        <p:nvSpPr>
          <p:cNvPr id="121" name="Slide Number"/>
          <p:cNvSpPr txBox="1">
            <a:spLocks noGrp="1"/>
          </p:cNvSpPr>
          <p:nvPr>
            <p:ph type="sldNum" sz="quarter" idx="2"/>
          </p:nvPr>
        </p:nvSpPr>
        <p:spPr>
          <a:xfrm>
            <a:off x="5892800" y="6172200"/>
            <a:ext cx="2844800" cy="368301"/>
          </a:xfrm>
          <a:prstGeom prst="rect">
            <a:avLst/>
          </a:prstGeom>
        </p:spPr>
        <p:txBody>
          <a:bodyPr anchor="ctr"/>
          <a:lstStyle>
            <a:lvl1pPr algn="r">
              <a:defRPr sz="1200">
                <a:latin typeface="+mn-lt"/>
                <a:ea typeface="+mn-ea"/>
                <a:cs typeface="+mn-cs"/>
                <a:sym typeface="Calibri"/>
              </a:defRPr>
            </a:lvl1pPr>
          </a:lstStyle>
          <a:p>
            <a:fld id="{86CB4B4D-7CA3-9044-876B-883B54F8677D}" type="slidenum">
              <a:t>‹#›</a:t>
            </a:fld>
            <a:endParaRPr dirty="0"/>
          </a:p>
        </p:txBody>
      </p:sp>
    </p:spTree>
    <p:extLst>
      <p:ext uri="{BB962C8B-B14F-4D97-AF65-F5344CB8AC3E}">
        <p14:creationId xmlns:p14="http://schemas.microsoft.com/office/powerpoint/2010/main" val="3666856144"/>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tx">
  <p:cSld name="1_Custom Layout Chart">
    <p:spTree>
      <p:nvGrpSpPr>
        <p:cNvPr id="1" name=""/>
        <p:cNvGrpSpPr/>
        <p:nvPr/>
      </p:nvGrpSpPr>
      <p:grpSpPr>
        <a:xfrm>
          <a:off x="0" y="0"/>
          <a:ext cx="0" cy="0"/>
          <a:chOff x="0" y="0"/>
          <a:chExt cx="0" cy="0"/>
        </a:xfrm>
      </p:grpSpPr>
      <p:sp>
        <p:nvSpPr>
          <p:cNvPr id="128" name="Slide Number"/>
          <p:cNvSpPr txBox="1">
            <a:spLocks noGrp="1"/>
          </p:cNvSpPr>
          <p:nvPr>
            <p:ph type="sldNum" sz="quarter" idx="2"/>
          </p:nvPr>
        </p:nvSpPr>
        <p:spPr>
          <a:xfrm>
            <a:off x="5892800" y="6172200"/>
            <a:ext cx="2844800" cy="368301"/>
          </a:xfrm>
          <a:prstGeom prst="rect">
            <a:avLst/>
          </a:prstGeom>
        </p:spPr>
        <p:txBody>
          <a:bodyPr anchor="ctr"/>
          <a:lstStyle>
            <a:lvl1pPr algn="r">
              <a:defRPr sz="1200">
                <a:latin typeface="+mn-lt"/>
                <a:ea typeface="+mn-ea"/>
                <a:cs typeface="+mn-cs"/>
                <a:sym typeface="Calibri"/>
              </a:defRPr>
            </a:lvl1pPr>
          </a:lstStyle>
          <a:p>
            <a:fld id="{86CB4B4D-7CA3-9044-876B-883B54F8677D}" type="slidenum">
              <a:t>‹#›</a:t>
            </a:fld>
            <a:endParaRPr dirty="0"/>
          </a:p>
        </p:txBody>
      </p:sp>
    </p:spTree>
    <p:extLst>
      <p:ext uri="{BB962C8B-B14F-4D97-AF65-F5344CB8AC3E}">
        <p14:creationId xmlns:p14="http://schemas.microsoft.com/office/powerpoint/2010/main" val="3459286431"/>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tx">
  <p:cSld name="3_Title">
    <p:spTree>
      <p:nvGrpSpPr>
        <p:cNvPr id="1" name=""/>
        <p:cNvGrpSpPr/>
        <p:nvPr/>
      </p:nvGrpSpPr>
      <p:grpSpPr>
        <a:xfrm>
          <a:off x="0" y="0"/>
          <a:ext cx="0" cy="0"/>
          <a:chOff x="0" y="0"/>
          <a:chExt cx="0" cy="0"/>
        </a:xfrm>
      </p:grpSpPr>
      <p:grpSp>
        <p:nvGrpSpPr>
          <p:cNvPr id="137" name="Rectangle 10"/>
          <p:cNvGrpSpPr/>
          <p:nvPr/>
        </p:nvGrpSpPr>
        <p:grpSpPr>
          <a:xfrm>
            <a:off x="0" y="4343400"/>
            <a:ext cx="12192000" cy="609600"/>
            <a:chOff x="0" y="0"/>
            <a:chExt cx="12192000" cy="609600"/>
          </a:xfrm>
        </p:grpSpPr>
        <p:sp>
          <p:nvSpPr>
            <p:cNvPr id="135" name="Rectangle"/>
            <p:cNvSpPr/>
            <p:nvPr/>
          </p:nvSpPr>
          <p:spPr>
            <a:xfrm>
              <a:off x="0" y="0"/>
              <a:ext cx="12192000" cy="609600"/>
            </a:xfrm>
            <a:prstGeom prst="rect">
              <a:avLst/>
            </a:prstGeom>
            <a:solidFill>
              <a:srgbClr val="463E38">
                <a:alpha val="75000"/>
              </a:srgbClr>
            </a:solidFill>
            <a:ln w="12700" cap="flat">
              <a:noFill/>
              <a:miter lim="400000"/>
            </a:ln>
            <a:effectLst/>
          </p:spPr>
          <p:txBody>
            <a:bodyPr wrap="square" lIns="45719" tIns="45719" rIns="45719" bIns="45719" numCol="1" anchor="ctr">
              <a:noAutofit/>
            </a:bodyPr>
            <a:lstStyle/>
            <a:p>
              <a:pPr algn="ctr"/>
              <a:endParaRPr dirty="0"/>
            </a:p>
          </p:txBody>
        </p:sp>
        <p:sp>
          <p:nvSpPr>
            <p:cNvPr id="136" name="Text"/>
            <p:cNvSpPr txBox="1"/>
            <p:nvPr/>
          </p:nvSpPr>
          <p:spPr>
            <a:xfrm>
              <a:off x="0" y="119379"/>
              <a:ext cx="12192000" cy="3708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ctr">
              <a:spAutoFit/>
            </a:bodyPr>
            <a:lstStyle>
              <a:lvl1pPr algn="ctr"/>
            </a:lstStyle>
            <a:p>
              <a:r>
                <a:rPr dirty="0"/>
                <a:t> </a:t>
              </a:r>
            </a:p>
          </p:txBody>
        </p:sp>
      </p:grpSp>
      <p:sp>
        <p:nvSpPr>
          <p:cNvPr id="138" name="Title Text"/>
          <p:cNvSpPr txBox="1">
            <a:spLocks noGrp="1"/>
          </p:cNvSpPr>
          <p:nvPr>
            <p:ph type="title"/>
          </p:nvPr>
        </p:nvSpPr>
        <p:spPr>
          <a:xfrm>
            <a:off x="76200" y="4495800"/>
            <a:ext cx="9652000" cy="533400"/>
          </a:xfrm>
          <a:prstGeom prst="rect">
            <a:avLst/>
          </a:prstGeom>
        </p:spPr>
        <p:txBody>
          <a:bodyPr anchor="t">
            <a:normAutofit/>
          </a:bodyPr>
          <a:lstStyle>
            <a:lvl1pPr>
              <a:defRPr sz="2000" b="1" cap="all" spc="150">
                <a:latin typeface="Arial"/>
                <a:ea typeface="Arial"/>
                <a:cs typeface="Arial"/>
                <a:sym typeface="Arial"/>
              </a:defRPr>
            </a:lvl1pPr>
          </a:lstStyle>
          <a:p>
            <a:r>
              <a:t>Title Text</a:t>
            </a:r>
          </a:p>
        </p:txBody>
      </p:sp>
      <p:sp>
        <p:nvSpPr>
          <p:cNvPr id="139" name="Body Level One…"/>
          <p:cNvSpPr txBox="1">
            <a:spLocks noGrp="1"/>
          </p:cNvSpPr>
          <p:nvPr>
            <p:ph type="body" sz="quarter" idx="1"/>
          </p:nvPr>
        </p:nvSpPr>
        <p:spPr>
          <a:xfrm>
            <a:off x="76200" y="5010911"/>
            <a:ext cx="9245600" cy="228601"/>
          </a:xfrm>
          <a:prstGeom prst="rect">
            <a:avLst/>
          </a:prstGeom>
          <a:solidFill>
            <a:srgbClr val="FFFFFF"/>
          </a:solidFill>
        </p:spPr>
        <p:txBody>
          <a:bodyPr/>
          <a:lstStyle>
            <a:lvl1pPr marL="0" indent="0">
              <a:spcBef>
                <a:spcPts val="300"/>
              </a:spcBef>
              <a:defRPr sz="1300" b="1">
                <a:solidFill>
                  <a:srgbClr val="665A52"/>
                </a:solidFill>
              </a:defRPr>
            </a:lvl1pPr>
            <a:lvl2pPr marL="0" indent="457200">
              <a:spcBef>
                <a:spcPts val="300"/>
              </a:spcBef>
              <a:defRPr sz="1300" b="1">
                <a:solidFill>
                  <a:srgbClr val="665A52"/>
                </a:solidFill>
              </a:defRPr>
            </a:lvl2pPr>
            <a:lvl3pPr marL="0" indent="914400">
              <a:spcBef>
                <a:spcPts val="300"/>
              </a:spcBef>
              <a:defRPr sz="1300" b="1">
                <a:solidFill>
                  <a:srgbClr val="665A52"/>
                </a:solidFill>
              </a:defRPr>
            </a:lvl3pPr>
            <a:lvl4pPr marL="0" indent="1371600">
              <a:spcBef>
                <a:spcPts val="300"/>
              </a:spcBef>
              <a:defRPr sz="1300" b="1">
                <a:solidFill>
                  <a:srgbClr val="665A52"/>
                </a:solidFill>
              </a:defRPr>
            </a:lvl4pPr>
            <a:lvl5pPr marL="0" indent="1828800">
              <a:spcBef>
                <a:spcPts val="300"/>
              </a:spcBef>
              <a:defRPr sz="1300" b="1">
                <a:solidFill>
                  <a:srgbClr val="665A52"/>
                </a:solidFill>
              </a:defRPr>
            </a:lvl5pPr>
          </a:lstStyle>
          <a:p>
            <a:r>
              <a:t>Body Level One</a:t>
            </a:r>
          </a:p>
          <a:p>
            <a:pPr lvl="1"/>
            <a:r>
              <a:t>Body Level Two</a:t>
            </a:r>
          </a:p>
          <a:p>
            <a:pPr lvl="2"/>
            <a:r>
              <a:t>Body Level Three</a:t>
            </a:r>
          </a:p>
          <a:p>
            <a:pPr lvl="3"/>
            <a:r>
              <a:t>Body Level Four</a:t>
            </a:r>
          </a:p>
          <a:p>
            <a:pPr lvl="4"/>
            <a:r>
              <a:t>Body Level Five</a:t>
            </a:r>
          </a:p>
        </p:txBody>
      </p:sp>
      <p:sp>
        <p:nvSpPr>
          <p:cNvPr id="140" name="Slide Number"/>
          <p:cNvSpPr txBox="1">
            <a:spLocks noGrp="1"/>
          </p:cNvSpPr>
          <p:nvPr>
            <p:ph type="sldNum" sz="quarter" idx="2"/>
          </p:nvPr>
        </p:nvSpPr>
        <p:spPr>
          <a:xfrm>
            <a:off x="5892800" y="6172200"/>
            <a:ext cx="2844800" cy="368301"/>
          </a:xfrm>
          <a:prstGeom prst="rect">
            <a:avLst/>
          </a:prstGeom>
        </p:spPr>
        <p:txBody>
          <a:bodyPr anchor="ctr"/>
          <a:lstStyle>
            <a:lvl1pPr algn="r">
              <a:defRPr sz="1200">
                <a:latin typeface="+mn-lt"/>
                <a:ea typeface="+mn-ea"/>
                <a:cs typeface="+mn-cs"/>
                <a:sym typeface="Calibri"/>
              </a:defRPr>
            </a:lvl1pPr>
          </a:lstStyle>
          <a:p>
            <a:fld id="{86CB4B4D-7CA3-9044-876B-883B54F8677D}" type="slidenum">
              <a:t>‹#›</a:t>
            </a:fld>
            <a:endParaRPr dirty="0"/>
          </a:p>
        </p:txBody>
      </p:sp>
    </p:spTree>
    <p:extLst>
      <p:ext uri="{BB962C8B-B14F-4D97-AF65-F5344CB8AC3E}">
        <p14:creationId xmlns:p14="http://schemas.microsoft.com/office/powerpoint/2010/main" val="3528188620"/>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x">
  <p:cSld name="Section Divider 1">
    <p:spTree>
      <p:nvGrpSpPr>
        <p:cNvPr id="1" name=""/>
        <p:cNvGrpSpPr/>
        <p:nvPr/>
      </p:nvGrpSpPr>
      <p:grpSpPr>
        <a:xfrm>
          <a:off x="0" y="0"/>
          <a:ext cx="0" cy="0"/>
          <a:chOff x="0" y="0"/>
          <a:chExt cx="0" cy="0"/>
        </a:xfrm>
      </p:grpSpPr>
      <p:sp>
        <p:nvSpPr>
          <p:cNvPr id="147" name="Rectangle 2"/>
          <p:cNvSpPr/>
          <p:nvPr/>
        </p:nvSpPr>
        <p:spPr>
          <a:xfrm>
            <a:off x="0" y="0"/>
            <a:ext cx="12192000" cy="6858000"/>
          </a:xfrm>
          <a:prstGeom prst="rect">
            <a:avLst/>
          </a:prstGeom>
          <a:solidFill>
            <a:srgbClr val="D16014"/>
          </a:solidFill>
          <a:ln w="12700">
            <a:miter lim="400000"/>
          </a:ln>
        </p:spPr>
        <p:txBody>
          <a:bodyPr lIns="45719" rIns="45719" anchor="ctr"/>
          <a:lstStyle/>
          <a:p>
            <a:pPr algn="ctr"/>
            <a:endParaRPr dirty="0"/>
          </a:p>
        </p:txBody>
      </p:sp>
      <p:sp>
        <p:nvSpPr>
          <p:cNvPr id="148" name="Title Text"/>
          <p:cNvSpPr txBox="1">
            <a:spLocks noGrp="1"/>
          </p:cNvSpPr>
          <p:nvPr>
            <p:ph type="title"/>
          </p:nvPr>
        </p:nvSpPr>
        <p:spPr>
          <a:xfrm>
            <a:off x="266700" y="533400"/>
            <a:ext cx="11658600" cy="533400"/>
          </a:xfrm>
          <a:prstGeom prst="rect">
            <a:avLst/>
          </a:prstGeom>
        </p:spPr>
        <p:txBody>
          <a:bodyPr anchor="t">
            <a:normAutofit/>
          </a:bodyPr>
          <a:lstStyle>
            <a:lvl1pPr>
              <a:defRPr sz="2000" b="1" cap="all" spc="150">
                <a:latin typeface="Arial"/>
                <a:ea typeface="Arial"/>
                <a:cs typeface="Arial"/>
                <a:sym typeface="Arial"/>
              </a:defRPr>
            </a:lvl1pPr>
          </a:lstStyle>
          <a:p>
            <a:r>
              <a:t>Title Text</a:t>
            </a:r>
          </a:p>
        </p:txBody>
      </p:sp>
      <p:pic>
        <p:nvPicPr>
          <p:cNvPr id="149" name="Picture 1" descr="Picture 1"/>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150" name="Slide Number"/>
          <p:cNvSpPr txBox="1">
            <a:spLocks noGrp="1"/>
          </p:cNvSpPr>
          <p:nvPr>
            <p:ph type="sldNum" sz="quarter" idx="2"/>
          </p:nvPr>
        </p:nvSpPr>
        <p:spPr>
          <a:xfrm>
            <a:off x="5892800" y="6172200"/>
            <a:ext cx="2844800" cy="368301"/>
          </a:xfrm>
          <a:prstGeom prst="rect">
            <a:avLst/>
          </a:prstGeom>
        </p:spPr>
        <p:txBody>
          <a:bodyPr anchor="ctr"/>
          <a:lstStyle>
            <a:lvl1pPr algn="r">
              <a:defRPr sz="1200">
                <a:latin typeface="+mn-lt"/>
                <a:ea typeface="+mn-ea"/>
                <a:cs typeface="+mn-cs"/>
                <a:sym typeface="Calibri"/>
              </a:defRPr>
            </a:lvl1pPr>
          </a:lstStyle>
          <a:p>
            <a:fld id="{86CB4B4D-7CA3-9044-876B-883B54F8677D}" type="slidenum">
              <a:t>‹#›</a:t>
            </a:fld>
            <a:endParaRPr dirty="0"/>
          </a:p>
        </p:txBody>
      </p:sp>
    </p:spTree>
    <p:extLst>
      <p:ext uri="{BB962C8B-B14F-4D97-AF65-F5344CB8AC3E}">
        <p14:creationId xmlns:p14="http://schemas.microsoft.com/office/powerpoint/2010/main" val="2267143242"/>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x">
  <p:cSld name="1_Section Divider 1">
    <p:spTree>
      <p:nvGrpSpPr>
        <p:cNvPr id="1" name=""/>
        <p:cNvGrpSpPr/>
        <p:nvPr/>
      </p:nvGrpSpPr>
      <p:grpSpPr>
        <a:xfrm>
          <a:off x="0" y="0"/>
          <a:ext cx="0" cy="0"/>
          <a:chOff x="0" y="0"/>
          <a:chExt cx="0" cy="0"/>
        </a:xfrm>
      </p:grpSpPr>
      <p:sp>
        <p:nvSpPr>
          <p:cNvPr id="157" name="Rectangle 2"/>
          <p:cNvSpPr/>
          <p:nvPr/>
        </p:nvSpPr>
        <p:spPr>
          <a:xfrm>
            <a:off x="0" y="0"/>
            <a:ext cx="12192000" cy="6858000"/>
          </a:xfrm>
          <a:prstGeom prst="rect">
            <a:avLst/>
          </a:prstGeom>
          <a:solidFill>
            <a:srgbClr val="1A6613"/>
          </a:solidFill>
          <a:ln w="12700">
            <a:miter lim="400000"/>
          </a:ln>
        </p:spPr>
        <p:txBody>
          <a:bodyPr lIns="45719" rIns="45719" anchor="ctr"/>
          <a:lstStyle/>
          <a:p>
            <a:pPr algn="ctr"/>
            <a:endParaRPr dirty="0"/>
          </a:p>
        </p:txBody>
      </p:sp>
      <p:pic>
        <p:nvPicPr>
          <p:cNvPr id="158" name="Picture 1" descr="Picture 1"/>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159" name="Title Text"/>
          <p:cNvSpPr txBox="1">
            <a:spLocks noGrp="1"/>
          </p:cNvSpPr>
          <p:nvPr>
            <p:ph type="title"/>
          </p:nvPr>
        </p:nvSpPr>
        <p:spPr>
          <a:xfrm>
            <a:off x="266700" y="533400"/>
            <a:ext cx="11658600" cy="533400"/>
          </a:xfrm>
          <a:prstGeom prst="rect">
            <a:avLst/>
          </a:prstGeom>
        </p:spPr>
        <p:txBody>
          <a:bodyPr anchor="t">
            <a:normAutofit/>
          </a:bodyPr>
          <a:lstStyle>
            <a:lvl1pPr algn="r">
              <a:defRPr sz="2000" b="1" cap="all" spc="150">
                <a:latin typeface="Arial"/>
                <a:ea typeface="Arial"/>
                <a:cs typeface="Arial"/>
                <a:sym typeface="Arial"/>
              </a:defRPr>
            </a:lvl1pPr>
          </a:lstStyle>
          <a:p>
            <a:r>
              <a:t>Title Text</a:t>
            </a:r>
          </a:p>
        </p:txBody>
      </p:sp>
      <p:sp>
        <p:nvSpPr>
          <p:cNvPr id="160" name="Slide Number"/>
          <p:cNvSpPr txBox="1">
            <a:spLocks noGrp="1"/>
          </p:cNvSpPr>
          <p:nvPr>
            <p:ph type="sldNum" sz="quarter" idx="2"/>
          </p:nvPr>
        </p:nvSpPr>
        <p:spPr>
          <a:xfrm>
            <a:off x="5892800" y="6172200"/>
            <a:ext cx="2844800" cy="368301"/>
          </a:xfrm>
          <a:prstGeom prst="rect">
            <a:avLst/>
          </a:prstGeom>
        </p:spPr>
        <p:txBody>
          <a:bodyPr anchor="ctr"/>
          <a:lstStyle>
            <a:lvl1pPr algn="r">
              <a:defRPr sz="1200">
                <a:latin typeface="+mn-lt"/>
                <a:ea typeface="+mn-ea"/>
                <a:cs typeface="+mn-cs"/>
                <a:sym typeface="Calibri"/>
              </a:defRPr>
            </a:lvl1pPr>
          </a:lstStyle>
          <a:p>
            <a:fld id="{86CB4B4D-7CA3-9044-876B-883B54F8677D}" type="slidenum">
              <a:t>‹#›</a:t>
            </a:fld>
            <a:endParaRPr dirty="0"/>
          </a:p>
        </p:txBody>
      </p:sp>
    </p:spTree>
    <p:extLst>
      <p:ext uri="{BB962C8B-B14F-4D97-AF65-F5344CB8AC3E}">
        <p14:creationId xmlns:p14="http://schemas.microsoft.com/office/powerpoint/2010/main" val="3015215762"/>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tx">
  <p:cSld name="2_Section Divider 1">
    <p:spTree>
      <p:nvGrpSpPr>
        <p:cNvPr id="1" name=""/>
        <p:cNvGrpSpPr/>
        <p:nvPr/>
      </p:nvGrpSpPr>
      <p:grpSpPr>
        <a:xfrm>
          <a:off x="0" y="0"/>
          <a:ext cx="0" cy="0"/>
          <a:chOff x="0" y="0"/>
          <a:chExt cx="0" cy="0"/>
        </a:xfrm>
      </p:grpSpPr>
      <p:sp>
        <p:nvSpPr>
          <p:cNvPr id="167" name="Rectangle 2"/>
          <p:cNvSpPr/>
          <p:nvPr/>
        </p:nvSpPr>
        <p:spPr>
          <a:xfrm>
            <a:off x="0" y="0"/>
            <a:ext cx="12192000" cy="6858000"/>
          </a:xfrm>
          <a:prstGeom prst="rect">
            <a:avLst/>
          </a:prstGeom>
          <a:solidFill>
            <a:schemeClr val="accent2"/>
          </a:solidFill>
          <a:ln w="12700">
            <a:miter lim="400000"/>
          </a:ln>
        </p:spPr>
        <p:txBody>
          <a:bodyPr lIns="45719" rIns="45719" anchor="ctr"/>
          <a:lstStyle/>
          <a:p>
            <a:pPr algn="ctr"/>
            <a:endParaRPr dirty="0"/>
          </a:p>
        </p:txBody>
      </p:sp>
      <p:sp>
        <p:nvSpPr>
          <p:cNvPr id="168" name="Title Text"/>
          <p:cNvSpPr txBox="1">
            <a:spLocks noGrp="1"/>
          </p:cNvSpPr>
          <p:nvPr>
            <p:ph type="title"/>
          </p:nvPr>
        </p:nvSpPr>
        <p:spPr>
          <a:xfrm>
            <a:off x="266700" y="533400"/>
            <a:ext cx="11658600" cy="533400"/>
          </a:xfrm>
          <a:prstGeom prst="rect">
            <a:avLst/>
          </a:prstGeom>
        </p:spPr>
        <p:txBody>
          <a:bodyPr anchor="t">
            <a:normAutofit/>
          </a:bodyPr>
          <a:lstStyle>
            <a:lvl1pPr>
              <a:defRPr sz="2000" b="1" cap="all" spc="150">
                <a:latin typeface="Arial"/>
                <a:ea typeface="Arial"/>
                <a:cs typeface="Arial"/>
                <a:sym typeface="Arial"/>
              </a:defRPr>
            </a:lvl1pPr>
          </a:lstStyle>
          <a:p>
            <a:r>
              <a:t>Title Text</a:t>
            </a:r>
          </a:p>
        </p:txBody>
      </p:sp>
      <p:pic>
        <p:nvPicPr>
          <p:cNvPr id="169" name="Picture 3" descr="Picture 3"/>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170" name="Slide Number"/>
          <p:cNvSpPr txBox="1">
            <a:spLocks noGrp="1"/>
          </p:cNvSpPr>
          <p:nvPr>
            <p:ph type="sldNum" sz="quarter" idx="2"/>
          </p:nvPr>
        </p:nvSpPr>
        <p:spPr>
          <a:xfrm>
            <a:off x="5892800" y="6172200"/>
            <a:ext cx="2844800" cy="368301"/>
          </a:xfrm>
          <a:prstGeom prst="rect">
            <a:avLst/>
          </a:prstGeom>
        </p:spPr>
        <p:txBody>
          <a:bodyPr anchor="ctr"/>
          <a:lstStyle>
            <a:lvl1pPr algn="r">
              <a:defRPr sz="1200">
                <a:latin typeface="+mn-lt"/>
                <a:ea typeface="+mn-ea"/>
                <a:cs typeface="+mn-cs"/>
                <a:sym typeface="Calibri"/>
              </a:defRPr>
            </a:lvl1pPr>
          </a:lstStyle>
          <a:p>
            <a:fld id="{86CB4B4D-7CA3-9044-876B-883B54F8677D}" type="slidenum">
              <a:t>‹#›</a:t>
            </a:fld>
            <a:endParaRPr dirty="0"/>
          </a:p>
        </p:txBody>
      </p:sp>
    </p:spTree>
    <p:extLst>
      <p:ext uri="{BB962C8B-B14F-4D97-AF65-F5344CB8AC3E}">
        <p14:creationId xmlns:p14="http://schemas.microsoft.com/office/powerpoint/2010/main" val="3259254328"/>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tx">
  <p:cSld name="3_Section Divider 1">
    <p:spTree>
      <p:nvGrpSpPr>
        <p:cNvPr id="1" name=""/>
        <p:cNvGrpSpPr/>
        <p:nvPr/>
      </p:nvGrpSpPr>
      <p:grpSpPr>
        <a:xfrm>
          <a:off x="0" y="0"/>
          <a:ext cx="0" cy="0"/>
          <a:chOff x="0" y="0"/>
          <a:chExt cx="0" cy="0"/>
        </a:xfrm>
      </p:grpSpPr>
      <p:sp>
        <p:nvSpPr>
          <p:cNvPr id="177" name="Rectangle 2"/>
          <p:cNvSpPr/>
          <p:nvPr/>
        </p:nvSpPr>
        <p:spPr>
          <a:xfrm>
            <a:off x="0" y="0"/>
            <a:ext cx="12192000" cy="6858000"/>
          </a:xfrm>
          <a:prstGeom prst="rect">
            <a:avLst/>
          </a:prstGeom>
          <a:solidFill>
            <a:srgbClr val="808080"/>
          </a:solidFill>
          <a:ln w="12700">
            <a:miter lim="400000"/>
          </a:ln>
        </p:spPr>
        <p:txBody>
          <a:bodyPr lIns="45719" rIns="45719" anchor="ctr"/>
          <a:lstStyle/>
          <a:p>
            <a:pPr algn="ctr"/>
            <a:endParaRPr dirty="0"/>
          </a:p>
        </p:txBody>
      </p:sp>
      <p:pic>
        <p:nvPicPr>
          <p:cNvPr id="178" name="Picture 3" descr="Picture 3"/>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179" name="Title Text"/>
          <p:cNvSpPr txBox="1">
            <a:spLocks noGrp="1"/>
          </p:cNvSpPr>
          <p:nvPr>
            <p:ph type="title"/>
          </p:nvPr>
        </p:nvSpPr>
        <p:spPr>
          <a:xfrm>
            <a:off x="266700" y="533400"/>
            <a:ext cx="11658600" cy="533400"/>
          </a:xfrm>
          <a:prstGeom prst="rect">
            <a:avLst/>
          </a:prstGeom>
        </p:spPr>
        <p:txBody>
          <a:bodyPr anchor="t">
            <a:normAutofit/>
          </a:bodyPr>
          <a:lstStyle>
            <a:lvl1pPr algn="r">
              <a:defRPr sz="2000" cap="all" spc="150">
                <a:latin typeface="Arial"/>
                <a:ea typeface="Arial"/>
                <a:cs typeface="Arial"/>
                <a:sym typeface="Arial"/>
              </a:defRPr>
            </a:lvl1pPr>
          </a:lstStyle>
          <a:p>
            <a:r>
              <a:t>Title Text</a:t>
            </a:r>
          </a:p>
        </p:txBody>
      </p:sp>
      <p:sp>
        <p:nvSpPr>
          <p:cNvPr id="180" name="Slide Number"/>
          <p:cNvSpPr txBox="1">
            <a:spLocks noGrp="1"/>
          </p:cNvSpPr>
          <p:nvPr>
            <p:ph type="sldNum" sz="quarter" idx="2"/>
          </p:nvPr>
        </p:nvSpPr>
        <p:spPr>
          <a:xfrm>
            <a:off x="5892800" y="6172200"/>
            <a:ext cx="2844800" cy="368301"/>
          </a:xfrm>
          <a:prstGeom prst="rect">
            <a:avLst/>
          </a:prstGeom>
        </p:spPr>
        <p:txBody>
          <a:bodyPr anchor="ctr"/>
          <a:lstStyle>
            <a:lvl1pPr algn="r">
              <a:defRPr sz="1200">
                <a:latin typeface="+mn-lt"/>
                <a:ea typeface="+mn-ea"/>
                <a:cs typeface="+mn-cs"/>
                <a:sym typeface="Calibri"/>
              </a:defRPr>
            </a:lvl1pPr>
          </a:lstStyle>
          <a:p>
            <a:fld id="{86CB4B4D-7CA3-9044-876B-883B54F8677D}" type="slidenum">
              <a:t>‹#›</a:t>
            </a:fld>
            <a:endParaRPr dirty="0"/>
          </a:p>
        </p:txBody>
      </p:sp>
    </p:spTree>
    <p:extLst>
      <p:ext uri="{BB962C8B-B14F-4D97-AF65-F5344CB8AC3E}">
        <p14:creationId xmlns:p14="http://schemas.microsoft.com/office/powerpoint/2010/main" val="2194499527"/>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tx">
  <p:cSld name="Section Divider 2">
    <p:spTree>
      <p:nvGrpSpPr>
        <p:cNvPr id="1" name=""/>
        <p:cNvGrpSpPr/>
        <p:nvPr/>
      </p:nvGrpSpPr>
      <p:grpSpPr>
        <a:xfrm>
          <a:off x="0" y="0"/>
          <a:ext cx="0" cy="0"/>
          <a:chOff x="0" y="0"/>
          <a:chExt cx="0" cy="0"/>
        </a:xfrm>
      </p:grpSpPr>
      <p:sp>
        <p:nvSpPr>
          <p:cNvPr id="187" name="Rectangle 2"/>
          <p:cNvSpPr/>
          <p:nvPr/>
        </p:nvSpPr>
        <p:spPr>
          <a:xfrm>
            <a:off x="0" y="0"/>
            <a:ext cx="12192000" cy="6858000"/>
          </a:xfrm>
          <a:prstGeom prst="rect">
            <a:avLst/>
          </a:prstGeom>
          <a:solidFill>
            <a:schemeClr val="accent5"/>
          </a:solidFill>
          <a:ln w="12700">
            <a:miter lim="400000"/>
          </a:ln>
        </p:spPr>
        <p:txBody>
          <a:bodyPr lIns="45719" rIns="45719" anchor="ctr"/>
          <a:lstStyle/>
          <a:p>
            <a:pPr algn="ctr"/>
            <a:endParaRPr dirty="0"/>
          </a:p>
        </p:txBody>
      </p:sp>
      <p:sp>
        <p:nvSpPr>
          <p:cNvPr id="188" name="Title Text"/>
          <p:cNvSpPr txBox="1">
            <a:spLocks noGrp="1"/>
          </p:cNvSpPr>
          <p:nvPr>
            <p:ph type="title"/>
          </p:nvPr>
        </p:nvSpPr>
        <p:spPr>
          <a:xfrm>
            <a:off x="266700" y="533400"/>
            <a:ext cx="11658600" cy="533400"/>
          </a:xfrm>
          <a:prstGeom prst="rect">
            <a:avLst/>
          </a:prstGeom>
        </p:spPr>
        <p:txBody>
          <a:bodyPr anchor="t">
            <a:normAutofit/>
          </a:bodyPr>
          <a:lstStyle>
            <a:lvl1pPr>
              <a:defRPr sz="2000" cap="all" spc="150"/>
            </a:lvl1pPr>
          </a:lstStyle>
          <a:p>
            <a:r>
              <a:t>Title Text</a:t>
            </a:r>
          </a:p>
        </p:txBody>
      </p:sp>
      <p:pic>
        <p:nvPicPr>
          <p:cNvPr id="189" name="Picture 3" descr="Picture 3"/>
          <p:cNvPicPr>
            <a:picLocks noChangeAspect="1"/>
          </p:cNvPicPr>
          <p:nvPr/>
        </p:nvPicPr>
        <p:blipFill>
          <a:blip r:embed="rId2">
            <a:extLst/>
          </a:blip>
          <a:stretch>
            <a:fillRect/>
          </a:stretch>
        </p:blipFill>
        <p:spPr>
          <a:xfrm>
            <a:off x="76200" y="0"/>
            <a:ext cx="12192000" cy="6858000"/>
          </a:xfrm>
          <a:prstGeom prst="rect">
            <a:avLst/>
          </a:prstGeom>
          <a:ln w="12700">
            <a:miter lim="400000"/>
          </a:ln>
        </p:spPr>
      </p:pic>
      <p:sp>
        <p:nvSpPr>
          <p:cNvPr id="190" name="Slide Number"/>
          <p:cNvSpPr txBox="1">
            <a:spLocks noGrp="1"/>
          </p:cNvSpPr>
          <p:nvPr>
            <p:ph type="sldNum" sz="quarter" idx="2"/>
          </p:nvPr>
        </p:nvSpPr>
        <p:spPr>
          <a:xfrm>
            <a:off x="5892800" y="6172200"/>
            <a:ext cx="2844800" cy="368301"/>
          </a:xfrm>
          <a:prstGeom prst="rect">
            <a:avLst/>
          </a:prstGeom>
        </p:spPr>
        <p:txBody>
          <a:bodyPr anchor="ctr"/>
          <a:lstStyle>
            <a:lvl1pPr algn="r">
              <a:defRPr sz="1200">
                <a:latin typeface="+mn-lt"/>
                <a:ea typeface="+mn-ea"/>
                <a:cs typeface="+mn-cs"/>
                <a:sym typeface="Calibri"/>
              </a:defRPr>
            </a:lvl1pPr>
          </a:lstStyle>
          <a:p>
            <a:fld id="{86CB4B4D-7CA3-9044-876B-883B54F8677D}" type="slidenum">
              <a:t>‹#›</a:t>
            </a:fld>
            <a:endParaRPr dirty="0"/>
          </a:p>
        </p:txBody>
      </p:sp>
    </p:spTree>
    <p:extLst>
      <p:ext uri="{BB962C8B-B14F-4D97-AF65-F5344CB8AC3E}">
        <p14:creationId xmlns:p14="http://schemas.microsoft.com/office/powerpoint/2010/main" val="2185411080"/>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type="tx">
  <p:cSld name="Section Divider 3">
    <p:spTree>
      <p:nvGrpSpPr>
        <p:cNvPr id="1" name=""/>
        <p:cNvGrpSpPr/>
        <p:nvPr/>
      </p:nvGrpSpPr>
      <p:grpSpPr>
        <a:xfrm>
          <a:off x="0" y="0"/>
          <a:ext cx="0" cy="0"/>
          <a:chOff x="0" y="0"/>
          <a:chExt cx="0" cy="0"/>
        </a:xfrm>
      </p:grpSpPr>
      <p:sp>
        <p:nvSpPr>
          <p:cNvPr id="197" name="Rectangle 6"/>
          <p:cNvSpPr/>
          <p:nvPr/>
        </p:nvSpPr>
        <p:spPr>
          <a:xfrm>
            <a:off x="0" y="0"/>
            <a:ext cx="12192000" cy="6889750"/>
          </a:xfrm>
          <a:prstGeom prst="rect">
            <a:avLst/>
          </a:prstGeom>
          <a:solidFill>
            <a:schemeClr val="accent2"/>
          </a:solidFill>
          <a:ln w="12700">
            <a:miter lim="400000"/>
          </a:ln>
        </p:spPr>
        <p:txBody>
          <a:bodyPr lIns="45719" rIns="45719" anchor="ctr"/>
          <a:lstStyle/>
          <a:p>
            <a:pPr algn="ctr"/>
            <a:endParaRPr dirty="0"/>
          </a:p>
        </p:txBody>
      </p:sp>
      <p:pic>
        <p:nvPicPr>
          <p:cNvPr id="198" name="Picture 1" descr="Picture 1"/>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199" name="Title Text"/>
          <p:cNvSpPr txBox="1">
            <a:spLocks noGrp="1"/>
          </p:cNvSpPr>
          <p:nvPr>
            <p:ph type="title"/>
          </p:nvPr>
        </p:nvSpPr>
        <p:spPr>
          <a:xfrm>
            <a:off x="266700" y="533400"/>
            <a:ext cx="11658600" cy="533400"/>
          </a:xfrm>
          <a:prstGeom prst="rect">
            <a:avLst/>
          </a:prstGeom>
        </p:spPr>
        <p:txBody>
          <a:bodyPr anchor="t">
            <a:normAutofit/>
          </a:bodyPr>
          <a:lstStyle>
            <a:lvl1pPr>
              <a:defRPr sz="2000" b="1" cap="all" spc="150">
                <a:solidFill>
                  <a:srgbClr val="000000"/>
                </a:solidFill>
                <a:latin typeface="Arial"/>
                <a:ea typeface="Arial"/>
                <a:cs typeface="Arial"/>
                <a:sym typeface="Arial"/>
              </a:defRPr>
            </a:lvl1pPr>
          </a:lstStyle>
          <a:p>
            <a:r>
              <a:t>Title Text</a:t>
            </a:r>
          </a:p>
        </p:txBody>
      </p:sp>
      <p:sp>
        <p:nvSpPr>
          <p:cNvPr id="200" name="Slide Number"/>
          <p:cNvSpPr txBox="1">
            <a:spLocks noGrp="1"/>
          </p:cNvSpPr>
          <p:nvPr>
            <p:ph type="sldNum" sz="quarter" idx="2"/>
          </p:nvPr>
        </p:nvSpPr>
        <p:spPr>
          <a:xfrm>
            <a:off x="5892800" y="6172200"/>
            <a:ext cx="2844800" cy="368301"/>
          </a:xfrm>
          <a:prstGeom prst="rect">
            <a:avLst/>
          </a:prstGeom>
        </p:spPr>
        <p:txBody>
          <a:bodyPr anchor="ctr"/>
          <a:lstStyle>
            <a:lvl1pPr algn="r">
              <a:defRPr sz="1200">
                <a:latin typeface="+mn-lt"/>
                <a:ea typeface="+mn-ea"/>
                <a:cs typeface="+mn-cs"/>
                <a:sym typeface="Calibri"/>
              </a:defRPr>
            </a:lvl1pPr>
          </a:lstStyle>
          <a:p>
            <a:fld id="{86CB4B4D-7CA3-9044-876B-883B54F8677D}" type="slidenum">
              <a:t>‹#›</a:t>
            </a:fld>
            <a:endParaRPr dirty="0"/>
          </a:p>
        </p:txBody>
      </p:sp>
    </p:spTree>
    <p:extLst>
      <p:ext uri="{BB962C8B-B14F-4D97-AF65-F5344CB8AC3E}">
        <p14:creationId xmlns:p14="http://schemas.microsoft.com/office/powerpoint/2010/main" val="3602793963"/>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type="tx">
  <p:cSld name="Section Divider 4">
    <p:spTree>
      <p:nvGrpSpPr>
        <p:cNvPr id="1" name=""/>
        <p:cNvGrpSpPr/>
        <p:nvPr/>
      </p:nvGrpSpPr>
      <p:grpSpPr>
        <a:xfrm>
          <a:off x="0" y="0"/>
          <a:ext cx="0" cy="0"/>
          <a:chOff x="0" y="0"/>
          <a:chExt cx="0" cy="0"/>
        </a:xfrm>
      </p:grpSpPr>
      <p:sp>
        <p:nvSpPr>
          <p:cNvPr id="207" name="Rectangle 6"/>
          <p:cNvSpPr/>
          <p:nvPr/>
        </p:nvSpPr>
        <p:spPr>
          <a:xfrm>
            <a:off x="0" y="0"/>
            <a:ext cx="12192000" cy="6889750"/>
          </a:xfrm>
          <a:prstGeom prst="rect">
            <a:avLst/>
          </a:prstGeom>
          <a:solidFill>
            <a:srgbClr val="1E6E86"/>
          </a:solidFill>
          <a:ln w="12700">
            <a:miter lim="400000"/>
          </a:ln>
        </p:spPr>
        <p:txBody>
          <a:bodyPr lIns="45719" rIns="45719" anchor="ctr"/>
          <a:lstStyle/>
          <a:p>
            <a:pPr algn="ctr"/>
            <a:endParaRPr dirty="0"/>
          </a:p>
        </p:txBody>
      </p:sp>
      <p:pic>
        <p:nvPicPr>
          <p:cNvPr id="208" name="Picture 2" descr="Picture 2"/>
          <p:cNvPicPr>
            <a:picLocks noChangeAspect="1"/>
          </p:cNvPicPr>
          <p:nvPr/>
        </p:nvPicPr>
        <p:blipFill>
          <a:blip r:embed="rId2">
            <a:extLst/>
          </a:blip>
          <a:stretch>
            <a:fillRect/>
          </a:stretch>
        </p:blipFill>
        <p:spPr>
          <a:xfrm>
            <a:off x="0" y="31750"/>
            <a:ext cx="12192000" cy="6858000"/>
          </a:xfrm>
          <a:prstGeom prst="rect">
            <a:avLst/>
          </a:prstGeom>
          <a:ln w="12700">
            <a:miter lim="400000"/>
          </a:ln>
        </p:spPr>
      </p:pic>
      <p:sp>
        <p:nvSpPr>
          <p:cNvPr id="209" name="Title Text"/>
          <p:cNvSpPr txBox="1">
            <a:spLocks noGrp="1"/>
          </p:cNvSpPr>
          <p:nvPr>
            <p:ph type="title"/>
          </p:nvPr>
        </p:nvSpPr>
        <p:spPr>
          <a:xfrm>
            <a:off x="266700" y="152400"/>
            <a:ext cx="11658600" cy="533400"/>
          </a:xfrm>
          <a:prstGeom prst="rect">
            <a:avLst/>
          </a:prstGeom>
        </p:spPr>
        <p:txBody>
          <a:bodyPr anchor="t">
            <a:normAutofit/>
          </a:bodyPr>
          <a:lstStyle>
            <a:lvl1pPr>
              <a:defRPr sz="2000" b="1" cap="all" spc="150">
                <a:latin typeface="Arial"/>
                <a:ea typeface="Arial"/>
                <a:cs typeface="Arial"/>
                <a:sym typeface="Arial"/>
              </a:defRPr>
            </a:lvl1pPr>
          </a:lstStyle>
          <a:p>
            <a:r>
              <a:t>Title Text</a:t>
            </a:r>
          </a:p>
        </p:txBody>
      </p:sp>
      <p:sp>
        <p:nvSpPr>
          <p:cNvPr id="210" name="Slide Number"/>
          <p:cNvSpPr txBox="1">
            <a:spLocks noGrp="1"/>
          </p:cNvSpPr>
          <p:nvPr>
            <p:ph type="sldNum" sz="quarter" idx="2"/>
          </p:nvPr>
        </p:nvSpPr>
        <p:spPr>
          <a:xfrm>
            <a:off x="5892800" y="6172200"/>
            <a:ext cx="2844800" cy="368301"/>
          </a:xfrm>
          <a:prstGeom prst="rect">
            <a:avLst/>
          </a:prstGeom>
        </p:spPr>
        <p:txBody>
          <a:bodyPr anchor="ctr"/>
          <a:lstStyle>
            <a:lvl1pPr algn="r">
              <a:defRPr sz="1200">
                <a:latin typeface="+mn-lt"/>
                <a:ea typeface="+mn-ea"/>
                <a:cs typeface="+mn-cs"/>
                <a:sym typeface="Calibri"/>
              </a:defRPr>
            </a:lvl1pPr>
          </a:lstStyle>
          <a:p>
            <a:fld id="{86CB4B4D-7CA3-9044-876B-883B54F8677D}" type="slidenum">
              <a:t>‹#›</a:t>
            </a:fld>
            <a:endParaRPr dirty="0"/>
          </a:p>
        </p:txBody>
      </p:sp>
    </p:spTree>
    <p:extLst>
      <p:ext uri="{BB962C8B-B14F-4D97-AF65-F5344CB8AC3E}">
        <p14:creationId xmlns:p14="http://schemas.microsoft.com/office/powerpoint/2010/main" val="1501299939"/>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7C56F1-C071-4E55-AA18-5F7BD393367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D2F112C-5DB4-4E18-BE48-79D3F1A07B7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E6E51536-3183-4A96-BE3A-F529EB6EC379}"/>
              </a:ext>
            </a:extLst>
          </p:cNvPr>
          <p:cNvSpPr>
            <a:spLocks noGrp="1"/>
          </p:cNvSpPr>
          <p:nvPr>
            <p:ph type="dt" sz="half" idx="10"/>
          </p:nvPr>
        </p:nvSpPr>
        <p:spPr/>
        <p:txBody>
          <a:bodyPr/>
          <a:lstStyle/>
          <a:p>
            <a:fld id="{3AC1B2D6-2439-4219-9B63-8E16A72FB174}" type="datetimeFigureOut">
              <a:rPr lang="en-US" smtClean="0"/>
              <a:t>1/20/2020</a:t>
            </a:fld>
            <a:endParaRPr lang="en-US" dirty="0"/>
          </a:p>
        </p:txBody>
      </p:sp>
      <p:sp>
        <p:nvSpPr>
          <p:cNvPr id="5" name="Footer Placeholder 4">
            <a:extLst>
              <a:ext uri="{FF2B5EF4-FFF2-40B4-BE49-F238E27FC236}">
                <a16:creationId xmlns:a16="http://schemas.microsoft.com/office/drawing/2014/main" id="{3B4DD886-E621-4BE2-BB3C-F6FC8446EC4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31ED4232-FB22-482B-B875-8D3294D84B59}"/>
              </a:ext>
            </a:extLst>
          </p:cNvPr>
          <p:cNvSpPr>
            <a:spLocks noGrp="1"/>
          </p:cNvSpPr>
          <p:nvPr>
            <p:ph type="sldNum" sz="quarter" idx="12"/>
          </p:nvPr>
        </p:nvSpPr>
        <p:spPr/>
        <p:txBody>
          <a:bodyPr/>
          <a:lstStyle/>
          <a:p>
            <a:fld id="{D01D5890-FE91-4FC2-9D2A-520569A57B6C}" type="slidenum">
              <a:rPr lang="en-US" smtClean="0"/>
              <a:t>‹#›</a:t>
            </a:fld>
            <a:endParaRPr lang="en-US" dirty="0"/>
          </a:p>
        </p:txBody>
      </p:sp>
    </p:spTree>
    <p:extLst>
      <p:ext uri="{BB962C8B-B14F-4D97-AF65-F5344CB8AC3E}">
        <p14:creationId xmlns:p14="http://schemas.microsoft.com/office/powerpoint/2010/main" val="2596933064"/>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tx">
  <p:cSld name="Title and Content">
    <p:spTree>
      <p:nvGrpSpPr>
        <p:cNvPr id="1" name=""/>
        <p:cNvGrpSpPr/>
        <p:nvPr/>
      </p:nvGrpSpPr>
      <p:grpSpPr>
        <a:xfrm>
          <a:off x="0" y="0"/>
          <a:ext cx="0" cy="0"/>
          <a:chOff x="0" y="0"/>
          <a:chExt cx="0" cy="0"/>
        </a:xfrm>
      </p:grpSpPr>
      <p:grpSp>
        <p:nvGrpSpPr>
          <p:cNvPr id="219" name="bk object 16"/>
          <p:cNvGrpSpPr/>
          <p:nvPr/>
        </p:nvGrpSpPr>
        <p:grpSpPr>
          <a:xfrm>
            <a:off x="3046" y="6128003"/>
            <a:ext cx="12188954" cy="729996"/>
            <a:chOff x="0" y="0"/>
            <a:chExt cx="12188952" cy="729995"/>
          </a:xfrm>
        </p:grpSpPr>
        <p:sp>
          <p:nvSpPr>
            <p:cNvPr id="217" name="Shape"/>
            <p:cNvSpPr/>
            <p:nvPr/>
          </p:nvSpPr>
          <p:spPr>
            <a:xfrm>
              <a:off x="0" y="324358"/>
              <a:ext cx="12188953" cy="40563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398"/>
                  </a:lnTo>
                  <a:lnTo>
                    <a:pt x="1946" y="398"/>
                  </a:lnTo>
                  <a:lnTo>
                    <a:pt x="0" y="0"/>
                  </a:lnTo>
                  <a:close/>
                </a:path>
              </a:pathLst>
            </a:custGeom>
            <a:solidFill>
              <a:srgbClr val="203B13"/>
            </a:solidFill>
            <a:ln w="12700" cap="flat">
              <a:noFill/>
              <a:miter lim="400000"/>
            </a:ln>
            <a:effectLst/>
          </p:spPr>
          <p:txBody>
            <a:bodyPr wrap="square" lIns="45719" tIns="45719" rIns="45719" bIns="45719" numCol="1" anchor="t">
              <a:noAutofit/>
            </a:bodyPr>
            <a:lstStyle/>
            <a:p>
              <a:pPr>
                <a:defRPr>
                  <a:solidFill>
                    <a:srgbClr val="000000"/>
                  </a:solidFill>
                </a:defRPr>
              </a:pPr>
              <a:endParaRPr dirty="0"/>
            </a:p>
          </p:txBody>
        </p:sp>
        <p:sp>
          <p:nvSpPr>
            <p:cNvPr id="218" name="Shape"/>
            <p:cNvSpPr/>
            <p:nvPr/>
          </p:nvSpPr>
          <p:spPr>
            <a:xfrm>
              <a:off x="1098409" y="0"/>
              <a:ext cx="11090544" cy="33184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469" y="337"/>
                  </a:lnTo>
                  <a:lnTo>
                    <a:pt x="19682" y="4271"/>
                  </a:lnTo>
                  <a:lnTo>
                    <a:pt x="15782" y="10524"/>
                  </a:lnTo>
                  <a:lnTo>
                    <a:pt x="7881" y="18517"/>
                  </a:lnTo>
                  <a:lnTo>
                    <a:pt x="0" y="21600"/>
                  </a:lnTo>
                  <a:lnTo>
                    <a:pt x="21600" y="21600"/>
                  </a:lnTo>
                  <a:lnTo>
                    <a:pt x="21600" y="0"/>
                  </a:lnTo>
                  <a:close/>
                </a:path>
              </a:pathLst>
            </a:custGeom>
            <a:solidFill>
              <a:srgbClr val="203B13"/>
            </a:solidFill>
            <a:ln w="12700" cap="flat">
              <a:noFill/>
              <a:miter lim="400000"/>
            </a:ln>
            <a:effectLst/>
          </p:spPr>
          <p:txBody>
            <a:bodyPr wrap="square" lIns="45719" tIns="45719" rIns="45719" bIns="45719" numCol="1" anchor="t">
              <a:noAutofit/>
            </a:bodyPr>
            <a:lstStyle/>
            <a:p>
              <a:pPr>
                <a:defRPr>
                  <a:solidFill>
                    <a:srgbClr val="000000"/>
                  </a:solidFill>
                </a:defRPr>
              </a:pPr>
              <a:endParaRPr dirty="0"/>
            </a:p>
          </p:txBody>
        </p:sp>
      </p:grpSp>
      <p:grpSp>
        <p:nvGrpSpPr>
          <p:cNvPr id="222" name="bk object 17"/>
          <p:cNvGrpSpPr/>
          <p:nvPr/>
        </p:nvGrpSpPr>
        <p:grpSpPr>
          <a:xfrm>
            <a:off x="3046" y="5977128"/>
            <a:ext cx="12188954" cy="461462"/>
            <a:chOff x="0" y="0"/>
            <a:chExt cx="12188952" cy="461460"/>
          </a:xfrm>
        </p:grpSpPr>
        <p:sp>
          <p:nvSpPr>
            <p:cNvPr id="220" name="Shape"/>
            <p:cNvSpPr/>
            <p:nvPr/>
          </p:nvSpPr>
          <p:spPr>
            <a:xfrm>
              <a:off x="0" y="375030"/>
              <a:ext cx="6632547" cy="8643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9742"/>
                  </a:lnTo>
                  <a:lnTo>
                    <a:pt x="4426" y="21600"/>
                  </a:lnTo>
                  <a:lnTo>
                    <a:pt x="17982" y="7663"/>
                  </a:lnTo>
                  <a:lnTo>
                    <a:pt x="21600" y="616"/>
                  </a:lnTo>
                  <a:lnTo>
                    <a:pt x="3300" y="616"/>
                  </a:lnTo>
                  <a:lnTo>
                    <a:pt x="0" y="0"/>
                  </a:lnTo>
                  <a:close/>
                </a:path>
              </a:pathLst>
            </a:custGeom>
            <a:solidFill>
              <a:srgbClr val="203B13"/>
            </a:solidFill>
            <a:ln w="12700" cap="flat">
              <a:noFill/>
              <a:miter lim="400000"/>
            </a:ln>
            <a:effectLst/>
          </p:spPr>
          <p:txBody>
            <a:bodyPr wrap="square" lIns="45719" tIns="45719" rIns="45719" bIns="45719" numCol="1" anchor="t">
              <a:noAutofit/>
            </a:bodyPr>
            <a:lstStyle/>
            <a:p>
              <a:pPr>
                <a:defRPr>
                  <a:solidFill>
                    <a:srgbClr val="000000"/>
                  </a:solidFill>
                </a:defRPr>
              </a:pPr>
              <a:endParaRPr dirty="0"/>
            </a:p>
          </p:txBody>
        </p:sp>
        <p:sp>
          <p:nvSpPr>
            <p:cNvPr id="221" name="Shape"/>
            <p:cNvSpPr/>
            <p:nvPr/>
          </p:nvSpPr>
          <p:spPr>
            <a:xfrm>
              <a:off x="1013164" y="0"/>
              <a:ext cx="11175789" cy="377494"/>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11836" y="15487"/>
                  </a:lnTo>
                  <a:lnTo>
                    <a:pt x="6680" y="19855"/>
                  </a:lnTo>
                  <a:lnTo>
                    <a:pt x="6462" y="19976"/>
                  </a:lnTo>
                  <a:lnTo>
                    <a:pt x="0" y="21600"/>
                  </a:lnTo>
                  <a:lnTo>
                    <a:pt x="10861" y="21600"/>
                  </a:lnTo>
                  <a:lnTo>
                    <a:pt x="12833" y="19855"/>
                  </a:lnTo>
                  <a:lnTo>
                    <a:pt x="17356" y="14608"/>
                  </a:lnTo>
                  <a:lnTo>
                    <a:pt x="20190" y="9847"/>
                  </a:lnTo>
                  <a:lnTo>
                    <a:pt x="21600" y="6748"/>
                  </a:lnTo>
                  <a:lnTo>
                    <a:pt x="21600" y="0"/>
                  </a:lnTo>
                  <a:close/>
                </a:path>
              </a:pathLst>
            </a:custGeom>
            <a:solidFill>
              <a:srgbClr val="203B13"/>
            </a:solidFill>
            <a:ln w="12700" cap="flat">
              <a:noFill/>
              <a:miter lim="400000"/>
            </a:ln>
            <a:effectLst/>
          </p:spPr>
          <p:txBody>
            <a:bodyPr wrap="square" lIns="45719" tIns="45719" rIns="45719" bIns="45719" numCol="1" anchor="t">
              <a:noAutofit/>
            </a:bodyPr>
            <a:lstStyle/>
            <a:p>
              <a:pPr>
                <a:defRPr>
                  <a:solidFill>
                    <a:srgbClr val="000000"/>
                  </a:solidFill>
                </a:defRPr>
              </a:pPr>
              <a:endParaRPr dirty="0"/>
            </a:p>
          </p:txBody>
        </p:sp>
      </p:grpSp>
      <p:sp>
        <p:nvSpPr>
          <p:cNvPr id="223" name="Title Text"/>
          <p:cNvSpPr txBox="1">
            <a:spLocks noGrp="1"/>
          </p:cNvSpPr>
          <p:nvPr>
            <p:ph type="title"/>
          </p:nvPr>
        </p:nvSpPr>
        <p:spPr>
          <a:xfrm>
            <a:off x="214133" y="248047"/>
            <a:ext cx="11763734" cy="678182"/>
          </a:xfrm>
          <a:prstGeom prst="rect">
            <a:avLst/>
          </a:prstGeom>
        </p:spPr>
        <p:txBody>
          <a:bodyPr lIns="0" tIns="0" rIns="0" bIns="0" anchor="t">
            <a:normAutofit/>
          </a:bodyPr>
          <a:lstStyle>
            <a:lvl1pPr>
              <a:defRPr sz="2800" cap="none">
                <a:solidFill>
                  <a:srgbClr val="000000"/>
                </a:solidFill>
                <a:latin typeface="Calibri Light"/>
                <a:ea typeface="Calibri Light"/>
                <a:cs typeface="Calibri Light"/>
                <a:sym typeface="Calibri Light"/>
              </a:defRPr>
            </a:lvl1pPr>
          </a:lstStyle>
          <a:p>
            <a:r>
              <a:t>Title Text</a:t>
            </a:r>
          </a:p>
        </p:txBody>
      </p:sp>
      <p:sp>
        <p:nvSpPr>
          <p:cNvPr id="224" name="Body Level One…"/>
          <p:cNvSpPr txBox="1">
            <a:spLocks noGrp="1"/>
          </p:cNvSpPr>
          <p:nvPr>
            <p:ph type="body" sz="half" idx="1"/>
          </p:nvPr>
        </p:nvSpPr>
        <p:spPr>
          <a:xfrm>
            <a:off x="1527605" y="1640658"/>
            <a:ext cx="9136789" cy="3556001"/>
          </a:xfrm>
          <a:prstGeom prst="rect">
            <a:avLst/>
          </a:prstGeom>
        </p:spPr>
        <p:txBody>
          <a:bodyPr lIns="0" tIns="0" rIns="0" bIns="0"/>
          <a:lstStyle>
            <a:lvl1pPr marL="0" indent="0">
              <a:spcBef>
                <a:spcPts val="0"/>
              </a:spcBef>
              <a:defRPr sz="2800">
                <a:latin typeface="Calibri Light"/>
                <a:ea typeface="Calibri Light"/>
                <a:cs typeface="Calibri Light"/>
                <a:sym typeface="Calibri Light"/>
              </a:defRPr>
            </a:lvl1pPr>
            <a:lvl2pPr marL="0" indent="457200">
              <a:spcBef>
                <a:spcPts val="0"/>
              </a:spcBef>
              <a:defRPr sz="2800">
                <a:latin typeface="Calibri Light"/>
                <a:ea typeface="Calibri Light"/>
                <a:cs typeface="Calibri Light"/>
                <a:sym typeface="Calibri Light"/>
              </a:defRPr>
            </a:lvl2pPr>
            <a:lvl3pPr marL="0" indent="914400">
              <a:spcBef>
                <a:spcPts val="0"/>
              </a:spcBef>
              <a:defRPr sz="2800">
                <a:latin typeface="Calibri Light"/>
                <a:ea typeface="Calibri Light"/>
                <a:cs typeface="Calibri Light"/>
                <a:sym typeface="Calibri Light"/>
              </a:defRPr>
            </a:lvl3pPr>
            <a:lvl4pPr marL="0" indent="1371600">
              <a:spcBef>
                <a:spcPts val="0"/>
              </a:spcBef>
              <a:defRPr sz="2800">
                <a:latin typeface="Calibri Light"/>
                <a:ea typeface="Calibri Light"/>
                <a:cs typeface="Calibri Light"/>
                <a:sym typeface="Calibri Light"/>
              </a:defRPr>
            </a:lvl4pPr>
            <a:lvl5pPr marL="0" indent="1828800">
              <a:spcBef>
                <a:spcPts val="0"/>
              </a:spcBef>
              <a:defRPr sz="2800">
                <a:latin typeface="Calibri Light"/>
                <a:ea typeface="Calibri Light"/>
                <a:cs typeface="Calibri Light"/>
                <a:sym typeface="Calibri Light"/>
              </a:defRPr>
            </a:lvl5pPr>
          </a:lstStyle>
          <a:p>
            <a:r>
              <a:t>Body Level One</a:t>
            </a:r>
          </a:p>
          <a:p>
            <a:pPr lvl="1"/>
            <a:r>
              <a:t>Body Level Two</a:t>
            </a:r>
          </a:p>
          <a:p>
            <a:pPr lvl="2"/>
            <a:r>
              <a:t>Body Level Three</a:t>
            </a:r>
          </a:p>
          <a:p>
            <a:pPr lvl="3"/>
            <a:r>
              <a:t>Body Level Four</a:t>
            </a:r>
          </a:p>
          <a:p>
            <a:pPr lvl="4"/>
            <a:r>
              <a:t>Body Level Five</a:t>
            </a:r>
          </a:p>
        </p:txBody>
      </p:sp>
      <p:sp>
        <p:nvSpPr>
          <p:cNvPr id="225" name="Slide Number"/>
          <p:cNvSpPr txBox="1">
            <a:spLocks noGrp="1"/>
          </p:cNvSpPr>
          <p:nvPr>
            <p:ph type="sldNum" sz="quarter" idx="2"/>
          </p:nvPr>
        </p:nvSpPr>
        <p:spPr>
          <a:xfrm>
            <a:off x="11741294" y="6566371"/>
            <a:ext cx="291436" cy="164376"/>
          </a:xfrm>
          <a:prstGeom prst="rect">
            <a:avLst/>
          </a:prstGeom>
        </p:spPr>
        <p:txBody>
          <a:bodyPr lIns="0" tIns="0" rIns="0" bIns="0"/>
          <a:lstStyle>
            <a:lvl1pPr indent="110489">
              <a:lnSpc>
                <a:spcPts val="1300"/>
              </a:lnSpc>
              <a:defRPr sz="1200" spc="-5">
                <a:solidFill>
                  <a:srgbClr val="FFFFFF"/>
                </a:solidFill>
              </a:defRPr>
            </a:lvl1pPr>
          </a:lstStyle>
          <a:p>
            <a:fld id="{86CB4B4D-7CA3-9044-876B-883B54F8677D}" type="slidenum">
              <a:t>‹#›</a:t>
            </a:fld>
            <a:endParaRPr dirty="0"/>
          </a:p>
        </p:txBody>
      </p:sp>
    </p:spTree>
    <p:extLst>
      <p:ext uri="{BB962C8B-B14F-4D97-AF65-F5344CB8AC3E}">
        <p14:creationId xmlns:p14="http://schemas.microsoft.com/office/powerpoint/2010/main" val="3431196889"/>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tx">
  <p:cSld name="1_Title and Content">
    <p:spTree>
      <p:nvGrpSpPr>
        <p:cNvPr id="1" name=""/>
        <p:cNvGrpSpPr/>
        <p:nvPr/>
      </p:nvGrpSpPr>
      <p:grpSpPr>
        <a:xfrm>
          <a:off x="0" y="0"/>
          <a:ext cx="0" cy="0"/>
          <a:chOff x="0" y="0"/>
          <a:chExt cx="0" cy="0"/>
        </a:xfrm>
      </p:grpSpPr>
      <p:grpSp>
        <p:nvGrpSpPr>
          <p:cNvPr id="234" name="bk object 16"/>
          <p:cNvGrpSpPr/>
          <p:nvPr/>
        </p:nvGrpSpPr>
        <p:grpSpPr>
          <a:xfrm>
            <a:off x="3046" y="6128003"/>
            <a:ext cx="12188954" cy="729996"/>
            <a:chOff x="0" y="0"/>
            <a:chExt cx="12188952" cy="729995"/>
          </a:xfrm>
        </p:grpSpPr>
        <p:sp>
          <p:nvSpPr>
            <p:cNvPr id="232" name="Shape"/>
            <p:cNvSpPr/>
            <p:nvPr/>
          </p:nvSpPr>
          <p:spPr>
            <a:xfrm>
              <a:off x="0" y="324358"/>
              <a:ext cx="12188953" cy="40563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398"/>
                  </a:lnTo>
                  <a:lnTo>
                    <a:pt x="1946" y="398"/>
                  </a:lnTo>
                  <a:lnTo>
                    <a:pt x="0" y="0"/>
                  </a:lnTo>
                  <a:close/>
                </a:path>
              </a:pathLst>
            </a:custGeom>
            <a:solidFill>
              <a:srgbClr val="203B13"/>
            </a:solidFill>
            <a:ln w="12700" cap="flat">
              <a:noFill/>
              <a:miter lim="400000"/>
            </a:ln>
            <a:effectLst/>
          </p:spPr>
          <p:txBody>
            <a:bodyPr wrap="square" lIns="45719" tIns="45719" rIns="45719" bIns="45719" numCol="1" anchor="t">
              <a:noAutofit/>
            </a:bodyPr>
            <a:lstStyle/>
            <a:p>
              <a:pPr>
                <a:defRPr>
                  <a:solidFill>
                    <a:srgbClr val="000000"/>
                  </a:solidFill>
                </a:defRPr>
              </a:pPr>
              <a:endParaRPr dirty="0"/>
            </a:p>
          </p:txBody>
        </p:sp>
        <p:sp>
          <p:nvSpPr>
            <p:cNvPr id="233" name="Shape"/>
            <p:cNvSpPr/>
            <p:nvPr/>
          </p:nvSpPr>
          <p:spPr>
            <a:xfrm>
              <a:off x="1098409" y="0"/>
              <a:ext cx="11090544" cy="33184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469" y="337"/>
                  </a:lnTo>
                  <a:lnTo>
                    <a:pt x="19682" y="4271"/>
                  </a:lnTo>
                  <a:lnTo>
                    <a:pt x="15782" y="10524"/>
                  </a:lnTo>
                  <a:lnTo>
                    <a:pt x="7881" y="18517"/>
                  </a:lnTo>
                  <a:lnTo>
                    <a:pt x="0" y="21600"/>
                  </a:lnTo>
                  <a:lnTo>
                    <a:pt x="21600" y="21600"/>
                  </a:lnTo>
                  <a:lnTo>
                    <a:pt x="21600" y="0"/>
                  </a:lnTo>
                  <a:close/>
                </a:path>
              </a:pathLst>
            </a:custGeom>
            <a:solidFill>
              <a:srgbClr val="203B13"/>
            </a:solidFill>
            <a:ln w="12700" cap="flat">
              <a:noFill/>
              <a:miter lim="400000"/>
            </a:ln>
            <a:effectLst/>
          </p:spPr>
          <p:txBody>
            <a:bodyPr wrap="square" lIns="45719" tIns="45719" rIns="45719" bIns="45719" numCol="1" anchor="t">
              <a:noAutofit/>
            </a:bodyPr>
            <a:lstStyle/>
            <a:p>
              <a:pPr>
                <a:defRPr>
                  <a:solidFill>
                    <a:srgbClr val="000000"/>
                  </a:solidFill>
                </a:defRPr>
              </a:pPr>
              <a:endParaRPr dirty="0"/>
            </a:p>
          </p:txBody>
        </p:sp>
      </p:grpSp>
      <p:grpSp>
        <p:nvGrpSpPr>
          <p:cNvPr id="237" name="bk object 17"/>
          <p:cNvGrpSpPr/>
          <p:nvPr/>
        </p:nvGrpSpPr>
        <p:grpSpPr>
          <a:xfrm>
            <a:off x="3046" y="5977128"/>
            <a:ext cx="12188954" cy="461462"/>
            <a:chOff x="0" y="0"/>
            <a:chExt cx="12188952" cy="461460"/>
          </a:xfrm>
        </p:grpSpPr>
        <p:sp>
          <p:nvSpPr>
            <p:cNvPr id="235" name="Shape"/>
            <p:cNvSpPr/>
            <p:nvPr/>
          </p:nvSpPr>
          <p:spPr>
            <a:xfrm>
              <a:off x="0" y="375030"/>
              <a:ext cx="6632547" cy="8643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9742"/>
                  </a:lnTo>
                  <a:lnTo>
                    <a:pt x="4426" y="21600"/>
                  </a:lnTo>
                  <a:lnTo>
                    <a:pt x="17982" y="7663"/>
                  </a:lnTo>
                  <a:lnTo>
                    <a:pt x="21600" y="616"/>
                  </a:lnTo>
                  <a:lnTo>
                    <a:pt x="3300" y="616"/>
                  </a:lnTo>
                  <a:lnTo>
                    <a:pt x="0" y="0"/>
                  </a:lnTo>
                  <a:close/>
                </a:path>
              </a:pathLst>
            </a:custGeom>
            <a:solidFill>
              <a:srgbClr val="203B13"/>
            </a:solidFill>
            <a:ln w="12700" cap="flat">
              <a:noFill/>
              <a:miter lim="400000"/>
            </a:ln>
            <a:effectLst/>
          </p:spPr>
          <p:txBody>
            <a:bodyPr wrap="square" lIns="45719" tIns="45719" rIns="45719" bIns="45719" numCol="1" anchor="t">
              <a:noAutofit/>
            </a:bodyPr>
            <a:lstStyle/>
            <a:p>
              <a:pPr>
                <a:defRPr>
                  <a:solidFill>
                    <a:srgbClr val="000000"/>
                  </a:solidFill>
                </a:defRPr>
              </a:pPr>
              <a:endParaRPr dirty="0"/>
            </a:p>
          </p:txBody>
        </p:sp>
        <p:sp>
          <p:nvSpPr>
            <p:cNvPr id="236" name="Shape"/>
            <p:cNvSpPr/>
            <p:nvPr/>
          </p:nvSpPr>
          <p:spPr>
            <a:xfrm>
              <a:off x="1013164" y="0"/>
              <a:ext cx="11175789" cy="377494"/>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11836" y="15487"/>
                  </a:lnTo>
                  <a:lnTo>
                    <a:pt x="6680" y="19855"/>
                  </a:lnTo>
                  <a:lnTo>
                    <a:pt x="6462" y="19976"/>
                  </a:lnTo>
                  <a:lnTo>
                    <a:pt x="0" y="21600"/>
                  </a:lnTo>
                  <a:lnTo>
                    <a:pt x="10861" y="21600"/>
                  </a:lnTo>
                  <a:lnTo>
                    <a:pt x="12833" y="19855"/>
                  </a:lnTo>
                  <a:lnTo>
                    <a:pt x="17356" y="14608"/>
                  </a:lnTo>
                  <a:lnTo>
                    <a:pt x="20190" y="9847"/>
                  </a:lnTo>
                  <a:lnTo>
                    <a:pt x="21600" y="6748"/>
                  </a:lnTo>
                  <a:lnTo>
                    <a:pt x="21600" y="0"/>
                  </a:lnTo>
                  <a:close/>
                </a:path>
              </a:pathLst>
            </a:custGeom>
            <a:solidFill>
              <a:srgbClr val="203B13"/>
            </a:solidFill>
            <a:ln w="12700" cap="flat">
              <a:noFill/>
              <a:miter lim="400000"/>
            </a:ln>
            <a:effectLst/>
          </p:spPr>
          <p:txBody>
            <a:bodyPr wrap="square" lIns="45719" tIns="45719" rIns="45719" bIns="45719" numCol="1" anchor="t">
              <a:noAutofit/>
            </a:bodyPr>
            <a:lstStyle/>
            <a:p>
              <a:pPr>
                <a:defRPr>
                  <a:solidFill>
                    <a:srgbClr val="000000"/>
                  </a:solidFill>
                </a:defRPr>
              </a:pPr>
              <a:endParaRPr dirty="0"/>
            </a:p>
          </p:txBody>
        </p:sp>
      </p:grpSp>
      <p:sp>
        <p:nvSpPr>
          <p:cNvPr id="238" name="Title Text"/>
          <p:cNvSpPr txBox="1">
            <a:spLocks noGrp="1"/>
          </p:cNvSpPr>
          <p:nvPr>
            <p:ph type="title"/>
          </p:nvPr>
        </p:nvSpPr>
        <p:spPr>
          <a:xfrm>
            <a:off x="214133" y="248047"/>
            <a:ext cx="11763734" cy="678182"/>
          </a:xfrm>
          <a:prstGeom prst="rect">
            <a:avLst/>
          </a:prstGeom>
        </p:spPr>
        <p:txBody>
          <a:bodyPr lIns="0" tIns="0" rIns="0" bIns="0" anchor="t">
            <a:normAutofit/>
          </a:bodyPr>
          <a:lstStyle>
            <a:lvl1pPr>
              <a:defRPr sz="2800" cap="none">
                <a:solidFill>
                  <a:srgbClr val="000000"/>
                </a:solidFill>
                <a:latin typeface="Calibri Light"/>
                <a:ea typeface="Calibri Light"/>
                <a:cs typeface="Calibri Light"/>
                <a:sym typeface="Calibri Light"/>
              </a:defRPr>
            </a:lvl1pPr>
          </a:lstStyle>
          <a:p>
            <a:r>
              <a:t>Title Text</a:t>
            </a:r>
          </a:p>
        </p:txBody>
      </p:sp>
      <p:sp>
        <p:nvSpPr>
          <p:cNvPr id="239" name="Body Level One…"/>
          <p:cNvSpPr txBox="1">
            <a:spLocks noGrp="1"/>
          </p:cNvSpPr>
          <p:nvPr>
            <p:ph type="body" sz="half" idx="1"/>
          </p:nvPr>
        </p:nvSpPr>
        <p:spPr>
          <a:xfrm>
            <a:off x="1527605" y="1640658"/>
            <a:ext cx="9136789" cy="3556001"/>
          </a:xfrm>
          <a:prstGeom prst="rect">
            <a:avLst/>
          </a:prstGeom>
        </p:spPr>
        <p:txBody>
          <a:bodyPr lIns="0" tIns="0" rIns="0" bIns="0"/>
          <a:lstStyle>
            <a:lvl1pPr marL="0" indent="0">
              <a:spcBef>
                <a:spcPts val="0"/>
              </a:spcBef>
              <a:defRPr sz="2800">
                <a:latin typeface="Calibri Light"/>
                <a:ea typeface="Calibri Light"/>
                <a:cs typeface="Calibri Light"/>
                <a:sym typeface="Calibri Light"/>
              </a:defRPr>
            </a:lvl1pPr>
            <a:lvl2pPr marL="0" indent="457200">
              <a:spcBef>
                <a:spcPts val="0"/>
              </a:spcBef>
              <a:defRPr sz="2800">
                <a:latin typeface="Calibri Light"/>
                <a:ea typeface="Calibri Light"/>
                <a:cs typeface="Calibri Light"/>
                <a:sym typeface="Calibri Light"/>
              </a:defRPr>
            </a:lvl2pPr>
            <a:lvl3pPr marL="0" indent="914400">
              <a:spcBef>
                <a:spcPts val="0"/>
              </a:spcBef>
              <a:defRPr sz="2800">
                <a:latin typeface="Calibri Light"/>
                <a:ea typeface="Calibri Light"/>
                <a:cs typeface="Calibri Light"/>
                <a:sym typeface="Calibri Light"/>
              </a:defRPr>
            </a:lvl3pPr>
            <a:lvl4pPr marL="0" indent="1371600">
              <a:spcBef>
                <a:spcPts val="0"/>
              </a:spcBef>
              <a:defRPr sz="2800">
                <a:latin typeface="Calibri Light"/>
                <a:ea typeface="Calibri Light"/>
                <a:cs typeface="Calibri Light"/>
                <a:sym typeface="Calibri Light"/>
              </a:defRPr>
            </a:lvl4pPr>
            <a:lvl5pPr marL="0" indent="1828800">
              <a:spcBef>
                <a:spcPts val="0"/>
              </a:spcBef>
              <a:defRPr sz="2800">
                <a:latin typeface="Calibri Light"/>
                <a:ea typeface="Calibri Light"/>
                <a:cs typeface="Calibri Light"/>
                <a:sym typeface="Calibri Light"/>
              </a:defRPr>
            </a:lvl5pPr>
          </a:lstStyle>
          <a:p>
            <a:r>
              <a:t>Body Level One</a:t>
            </a:r>
          </a:p>
          <a:p>
            <a:pPr lvl="1"/>
            <a:r>
              <a:t>Body Level Two</a:t>
            </a:r>
          </a:p>
          <a:p>
            <a:pPr lvl="2"/>
            <a:r>
              <a:t>Body Level Three</a:t>
            </a:r>
          </a:p>
          <a:p>
            <a:pPr lvl="3"/>
            <a:r>
              <a:t>Body Level Four</a:t>
            </a:r>
          </a:p>
          <a:p>
            <a:pPr lvl="4"/>
            <a:r>
              <a:t>Body Level Five</a:t>
            </a:r>
          </a:p>
        </p:txBody>
      </p:sp>
      <p:sp>
        <p:nvSpPr>
          <p:cNvPr id="240" name="Slide Number"/>
          <p:cNvSpPr txBox="1">
            <a:spLocks noGrp="1"/>
          </p:cNvSpPr>
          <p:nvPr>
            <p:ph type="sldNum" sz="quarter" idx="2"/>
          </p:nvPr>
        </p:nvSpPr>
        <p:spPr>
          <a:xfrm>
            <a:off x="11741294" y="6566371"/>
            <a:ext cx="291436" cy="164376"/>
          </a:xfrm>
          <a:prstGeom prst="rect">
            <a:avLst/>
          </a:prstGeom>
        </p:spPr>
        <p:txBody>
          <a:bodyPr lIns="0" tIns="0" rIns="0" bIns="0"/>
          <a:lstStyle>
            <a:lvl1pPr indent="110489">
              <a:lnSpc>
                <a:spcPts val="1300"/>
              </a:lnSpc>
              <a:defRPr sz="1200" spc="-5">
                <a:solidFill>
                  <a:srgbClr val="FFFFFF"/>
                </a:solidFill>
              </a:defRPr>
            </a:lvl1pPr>
          </a:lstStyle>
          <a:p>
            <a:fld id="{86CB4B4D-7CA3-9044-876B-883B54F8677D}" type="slidenum">
              <a:t>‹#›</a:t>
            </a:fld>
            <a:endParaRPr dirty="0"/>
          </a:p>
        </p:txBody>
      </p:sp>
    </p:spTree>
    <p:extLst>
      <p:ext uri="{BB962C8B-B14F-4D97-AF65-F5344CB8AC3E}">
        <p14:creationId xmlns:p14="http://schemas.microsoft.com/office/powerpoint/2010/main" val="2778924498"/>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type="tx">
  <p:cSld name="Two Content">
    <p:spTree>
      <p:nvGrpSpPr>
        <p:cNvPr id="1" name=""/>
        <p:cNvGrpSpPr/>
        <p:nvPr/>
      </p:nvGrpSpPr>
      <p:grpSpPr>
        <a:xfrm>
          <a:off x="0" y="0"/>
          <a:ext cx="0" cy="0"/>
          <a:chOff x="0" y="0"/>
          <a:chExt cx="0" cy="0"/>
        </a:xfrm>
      </p:grpSpPr>
      <p:sp>
        <p:nvSpPr>
          <p:cNvPr id="247" name="Title Text"/>
          <p:cNvSpPr txBox="1">
            <a:spLocks noGrp="1"/>
          </p:cNvSpPr>
          <p:nvPr>
            <p:ph type="title"/>
          </p:nvPr>
        </p:nvSpPr>
        <p:spPr>
          <a:xfrm>
            <a:off x="214133" y="248047"/>
            <a:ext cx="11763734" cy="678182"/>
          </a:xfrm>
          <a:prstGeom prst="rect">
            <a:avLst/>
          </a:prstGeom>
        </p:spPr>
        <p:txBody>
          <a:bodyPr lIns="0" tIns="0" rIns="0" bIns="0" anchor="t">
            <a:normAutofit/>
          </a:bodyPr>
          <a:lstStyle>
            <a:lvl1pPr>
              <a:defRPr sz="2800" cap="none">
                <a:solidFill>
                  <a:srgbClr val="000000"/>
                </a:solidFill>
                <a:latin typeface="Calibri Light"/>
                <a:ea typeface="Calibri Light"/>
                <a:cs typeface="Calibri Light"/>
                <a:sym typeface="Calibri Light"/>
              </a:defRPr>
            </a:lvl1pPr>
          </a:lstStyle>
          <a:p>
            <a:r>
              <a:t>Title Text</a:t>
            </a:r>
          </a:p>
        </p:txBody>
      </p:sp>
      <p:sp>
        <p:nvSpPr>
          <p:cNvPr id="248" name="Body Level One…"/>
          <p:cNvSpPr txBox="1">
            <a:spLocks noGrp="1"/>
          </p:cNvSpPr>
          <p:nvPr>
            <p:ph type="body" sz="half" idx="1"/>
          </p:nvPr>
        </p:nvSpPr>
        <p:spPr>
          <a:xfrm>
            <a:off x="609600" y="1577339"/>
            <a:ext cx="5303521" cy="4526281"/>
          </a:xfrm>
          <a:prstGeom prst="rect">
            <a:avLst/>
          </a:prstGeom>
        </p:spPr>
        <p:txBody>
          <a:bodyPr lIns="0" tIns="0" rIns="0" bIns="0"/>
          <a:lstStyle>
            <a:lvl1pPr marL="0" indent="0">
              <a:spcBef>
                <a:spcPts val="0"/>
              </a:spcBef>
              <a:defRPr sz="2800">
                <a:latin typeface="Calibri Light"/>
                <a:ea typeface="Calibri Light"/>
                <a:cs typeface="Calibri Light"/>
                <a:sym typeface="Calibri Light"/>
              </a:defRPr>
            </a:lvl1pPr>
            <a:lvl2pPr marL="0" indent="457200">
              <a:spcBef>
                <a:spcPts val="0"/>
              </a:spcBef>
              <a:defRPr sz="2800">
                <a:latin typeface="Calibri Light"/>
                <a:ea typeface="Calibri Light"/>
                <a:cs typeface="Calibri Light"/>
                <a:sym typeface="Calibri Light"/>
              </a:defRPr>
            </a:lvl2pPr>
            <a:lvl3pPr marL="0" indent="914400">
              <a:spcBef>
                <a:spcPts val="0"/>
              </a:spcBef>
              <a:defRPr sz="2800">
                <a:latin typeface="Calibri Light"/>
                <a:ea typeface="Calibri Light"/>
                <a:cs typeface="Calibri Light"/>
                <a:sym typeface="Calibri Light"/>
              </a:defRPr>
            </a:lvl3pPr>
            <a:lvl4pPr marL="0" indent="1371600">
              <a:spcBef>
                <a:spcPts val="0"/>
              </a:spcBef>
              <a:defRPr sz="2800">
                <a:latin typeface="Calibri Light"/>
                <a:ea typeface="Calibri Light"/>
                <a:cs typeface="Calibri Light"/>
                <a:sym typeface="Calibri Light"/>
              </a:defRPr>
            </a:lvl4pPr>
            <a:lvl5pPr marL="0" indent="1828800">
              <a:spcBef>
                <a:spcPts val="0"/>
              </a:spcBef>
              <a:defRPr sz="2800">
                <a:latin typeface="Calibri Light"/>
                <a:ea typeface="Calibri Light"/>
                <a:cs typeface="Calibri Light"/>
                <a:sym typeface="Calibri Light"/>
              </a:defRPr>
            </a:lvl5pPr>
          </a:lstStyle>
          <a:p>
            <a:r>
              <a:t>Body Level One</a:t>
            </a:r>
          </a:p>
          <a:p>
            <a:pPr lvl="1"/>
            <a:r>
              <a:t>Body Level Two</a:t>
            </a:r>
          </a:p>
          <a:p>
            <a:pPr lvl="2"/>
            <a:r>
              <a:t>Body Level Three</a:t>
            </a:r>
          </a:p>
          <a:p>
            <a:pPr lvl="3"/>
            <a:r>
              <a:t>Body Level Four</a:t>
            </a:r>
          </a:p>
          <a:p>
            <a:pPr lvl="4"/>
            <a:r>
              <a:t>Body Level Five</a:t>
            </a:r>
          </a:p>
        </p:txBody>
      </p:sp>
      <p:sp>
        <p:nvSpPr>
          <p:cNvPr id="249" name="Slide Number"/>
          <p:cNvSpPr txBox="1">
            <a:spLocks noGrp="1"/>
          </p:cNvSpPr>
          <p:nvPr>
            <p:ph type="sldNum" sz="quarter" idx="2"/>
          </p:nvPr>
        </p:nvSpPr>
        <p:spPr>
          <a:xfrm>
            <a:off x="11741294" y="6566371"/>
            <a:ext cx="291436" cy="164376"/>
          </a:xfrm>
          <a:prstGeom prst="rect">
            <a:avLst/>
          </a:prstGeom>
        </p:spPr>
        <p:txBody>
          <a:bodyPr lIns="0" tIns="0" rIns="0" bIns="0"/>
          <a:lstStyle>
            <a:lvl1pPr indent="110489">
              <a:lnSpc>
                <a:spcPts val="1300"/>
              </a:lnSpc>
              <a:defRPr sz="1200" spc="-5">
                <a:solidFill>
                  <a:srgbClr val="FFFFFF"/>
                </a:solidFill>
              </a:defRPr>
            </a:lvl1pPr>
          </a:lstStyle>
          <a:p>
            <a:fld id="{86CB4B4D-7CA3-9044-876B-883B54F8677D}" type="slidenum">
              <a:t>‹#›</a:t>
            </a:fld>
            <a:endParaRPr dirty="0"/>
          </a:p>
        </p:txBody>
      </p:sp>
    </p:spTree>
    <p:extLst>
      <p:ext uri="{BB962C8B-B14F-4D97-AF65-F5344CB8AC3E}">
        <p14:creationId xmlns:p14="http://schemas.microsoft.com/office/powerpoint/2010/main" val="947299906"/>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type="tx">
  <p:cSld name="Two Content 0">
    <p:spTree>
      <p:nvGrpSpPr>
        <p:cNvPr id="1" name=""/>
        <p:cNvGrpSpPr/>
        <p:nvPr/>
      </p:nvGrpSpPr>
      <p:grpSpPr>
        <a:xfrm>
          <a:off x="0" y="0"/>
          <a:ext cx="0" cy="0"/>
          <a:chOff x="0" y="0"/>
          <a:chExt cx="0" cy="0"/>
        </a:xfrm>
      </p:grpSpPr>
      <p:sp>
        <p:nvSpPr>
          <p:cNvPr id="256" name="Title Text"/>
          <p:cNvSpPr txBox="1">
            <a:spLocks noGrp="1"/>
          </p:cNvSpPr>
          <p:nvPr>
            <p:ph type="title"/>
          </p:nvPr>
        </p:nvSpPr>
        <p:spPr>
          <a:xfrm>
            <a:off x="214133" y="248047"/>
            <a:ext cx="11763734" cy="678182"/>
          </a:xfrm>
          <a:prstGeom prst="rect">
            <a:avLst/>
          </a:prstGeom>
        </p:spPr>
        <p:txBody>
          <a:bodyPr lIns="0" tIns="0" rIns="0" bIns="0" anchor="t">
            <a:normAutofit/>
          </a:bodyPr>
          <a:lstStyle>
            <a:lvl1pPr>
              <a:defRPr sz="2800" cap="none">
                <a:solidFill>
                  <a:srgbClr val="000000"/>
                </a:solidFill>
                <a:latin typeface="Calibri Light"/>
                <a:ea typeface="Calibri Light"/>
                <a:cs typeface="Calibri Light"/>
                <a:sym typeface="Calibri Light"/>
              </a:defRPr>
            </a:lvl1pPr>
          </a:lstStyle>
          <a:p>
            <a:r>
              <a:t>Title Text</a:t>
            </a:r>
          </a:p>
        </p:txBody>
      </p:sp>
      <p:sp>
        <p:nvSpPr>
          <p:cNvPr id="257" name="Body Level One…"/>
          <p:cNvSpPr txBox="1">
            <a:spLocks noGrp="1"/>
          </p:cNvSpPr>
          <p:nvPr>
            <p:ph type="body" sz="half" idx="1"/>
          </p:nvPr>
        </p:nvSpPr>
        <p:spPr>
          <a:xfrm>
            <a:off x="609600" y="1577339"/>
            <a:ext cx="5303521" cy="4526281"/>
          </a:xfrm>
          <a:prstGeom prst="rect">
            <a:avLst/>
          </a:prstGeom>
        </p:spPr>
        <p:txBody>
          <a:bodyPr lIns="0" tIns="0" rIns="0" bIns="0"/>
          <a:lstStyle>
            <a:lvl1pPr marL="0" indent="0">
              <a:spcBef>
                <a:spcPts val="0"/>
              </a:spcBef>
              <a:defRPr sz="2800">
                <a:latin typeface="Calibri Light"/>
                <a:ea typeface="Calibri Light"/>
                <a:cs typeface="Calibri Light"/>
                <a:sym typeface="Calibri Light"/>
              </a:defRPr>
            </a:lvl1pPr>
            <a:lvl2pPr marL="0" indent="457200">
              <a:spcBef>
                <a:spcPts val="0"/>
              </a:spcBef>
              <a:defRPr sz="2800">
                <a:latin typeface="Calibri Light"/>
                <a:ea typeface="Calibri Light"/>
                <a:cs typeface="Calibri Light"/>
                <a:sym typeface="Calibri Light"/>
              </a:defRPr>
            </a:lvl2pPr>
            <a:lvl3pPr marL="0" indent="914400">
              <a:spcBef>
                <a:spcPts val="0"/>
              </a:spcBef>
              <a:defRPr sz="2800">
                <a:latin typeface="Calibri Light"/>
                <a:ea typeface="Calibri Light"/>
                <a:cs typeface="Calibri Light"/>
                <a:sym typeface="Calibri Light"/>
              </a:defRPr>
            </a:lvl3pPr>
            <a:lvl4pPr marL="0" indent="1371600">
              <a:spcBef>
                <a:spcPts val="0"/>
              </a:spcBef>
              <a:defRPr sz="2800">
                <a:latin typeface="Calibri Light"/>
                <a:ea typeface="Calibri Light"/>
                <a:cs typeface="Calibri Light"/>
                <a:sym typeface="Calibri Light"/>
              </a:defRPr>
            </a:lvl4pPr>
            <a:lvl5pPr marL="0" indent="1828800">
              <a:spcBef>
                <a:spcPts val="0"/>
              </a:spcBef>
              <a:defRPr sz="2800">
                <a:latin typeface="Calibri Light"/>
                <a:ea typeface="Calibri Light"/>
                <a:cs typeface="Calibri Light"/>
                <a:sym typeface="Calibri Light"/>
              </a:defRPr>
            </a:lvl5pPr>
          </a:lstStyle>
          <a:p>
            <a:r>
              <a:t>Body Level One</a:t>
            </a:r>
          </a:p>
          <a:p>
            <a:pPr lvl="1"/>
            <a:r>
              <a:t>Body Level Two</a:t>
            </a:r>
          </a:p>
          <a:p>
            <a:pPr lvl="2"/>
            <a:r>
              <a:t>Body Level Three</a:t>
            </a:r>
          </a:p>
          <a:p>
            <a:pPr lvl="3"/>
            <a:r>
              <a:t>Body Level Four</a:t>
            </a:r>
          </a:p>
          <a:p>
            <a:pPr lvl="4"/>
            <a:r>
              <a:t>Body Level Five</a:t>
            </a:r>
          </a:p>
        </p:txBody>
      </p:sp>
      <p:sp>
        <p:nvSpPr>
          <p:cNvPr id="258" name="Slide Number"/>
          <p:cNvSpPr txBox="1">
            <a:spLocks noGrp="1"/>
          </p:cNvSpPr>
          <p:nvPr>
            <p:ph type="sldNum" sz="quarter" idx="2"/>
          </p:nvPr>
        </p:nvSpPr>
        <p:spPr>
          <a:xfrm>
            <a:off x="11741294" y="6566371"/>
            <a:ext cx="291436" cy="164376"/>
          </a:xfrm>
          <a:prstGeom prst="rect">
            <a:avLst/>
          </a:prstGeom>
        </p:spPr>
        <p:txBody>
          <a:bodyPr lIns="0" tIns="0" rIns="0" bIns="0"/>
          <a:lstStyle>
            <a:lvl1pPr indent="110489">
              <a:lnSpc>
                <a:spcPts val="1300"/>
              </a:lnSpc>
              <a:defRPr sz="1200" spc="-5">
                <a:solidFill>
                  <a:srgbClr val="FFFFFF"/>
                </a:solidFill>
              </a:defRPr>
            </a:lvl1pPr>
          </a:lstStyle>
          <a:p>
            <a:fld id="{86CB4B4D-7CA3-9044-876B-883B54F8677D}" type="slidenum">
              <a:t>‹#›</a:t>
            </a:fld>
            <a:endParaRPr dirty="0"/>
          </a:p>
        </p:txBody>
      </p:sp>
    </p:spTree>
    <p:extLst>
      <p:ext uri="{BB962C8B-B14F-4D97-AF65-F5344CB8AC3E}">
        <p14:creationId xmlns:p14="http://schemas.microsoft.com/office/powerpoint/2010/main" val="710672686"/>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tx">
  <p:cSld name="1_Two Content">
    <p:spTree>
      <p:nvGrpSpPr>
        <p:cNvPr id="1" name=""/>
        <p:cNvGrpSpPr/>
        <p:nvPr/>
      </p:nvGrpSpPr>
      <p:grpSpPr>
        <a:xfrm>
          <a:off x="0" y="0"/>
          <a:ext cx="0" cy="0"/>
          <a:chOff x="0" y="0"/>
          <a:chExt cx="0" cy="0"/>
        </a:xfrm>
      </p:grpSpPr>
      <p:sp>
        <p:nvSpPr>
          <p:cNvPr id="265" name="Title Text"/>
          <p:cNvSpPr txBox="1">
            <a:spLocks noGrp="1"/>
          </p:cNvSpPr>
          <p:nvPr>
            <p:ph type="title"/>
          </p:nvPr>
        </p:nvSpPr>
        <p:spPr>
          <a:xfrm>
            <a:off x="214133" y="248047"/>
            <a:ext cx="11763734" cy="678182"/>
          </a:xfrm>
          <a:prstGeom prst="rect">
            <a:avLst/>
          </a:prstGeom>
        </p:spPr>
        <p:txBody>
          <a:bodyPr lIns="0" tIns="0" rIns="0" bIns="0" anchor="t">
            <a:normAutofit/>
          </a:bodyPr>
          <a:lstStyle>
            <a:lvl1pPr>
              <a:defRPr sz="2800" cap="none">
                <a:solidFill>
                  <a:srgbClr val="000000"/>
                </a:solidFill>
                <a:latin typeface="Calibri Light"/>
                <a:ea typeface="Calibri Light"/>
                <a:cs typeface="Calibri Light"/>
                <a:sym typeface="Calibri Light"/>
              </a:defRPr>
            </a:lvl1pPr>
          </a:lstStyle>
          <a:p>
            <a:r>
              <a:t>Title Text</a:t>
            </a:r>
          </a:p>
        </p:txBody>
      </p:sp>
      <p:sp>
        <p:nvSpPr>
          <p:cNvPr id="266" name="Body Level One…"/>
          <p:cNvSpPr txBox="1">
            <a:spLocks noGrp="1"/>
          </p:cNvSpPr>
          <p:nvPr>
            <p:ph type="body" sz="half" idx="1"/>
          </p:nvPr>
        </p:nvSpPr>
        <p:spPr>
          <a:xfrm>
            <a:off x="609600" y="1577339"/>
            <a:ext cx="5303521" cy="4526281"/>
          </a:xfrm>
          <a:prstGeom prst="rect">
            <a:avLst/>
          </a:prstGeom>
        </p:spPr>
        <p:txBody>
          <a:bodyPr lIns="0" tIns="0" rIns="0" bIns="0"/>
          <a:lstStyle>
            <a:lvl1pPr marL="0" indent="0">
              <a:spcBef>
                <a:spcPts val="0"/>
              </a:spcBef>
              <a:defRPr sz="2800">
                <a:latin typeface="Calibri Light"/>
                <a:ea typeface="Calibri Light"/>
                <a:cs typeface="Calibri Light"/>
                <a:sym typeface="Calibri Light"/>
              </a:defRPr>
            </a:lvl1pPr>
            <a:lvl2pPr marL="0" indent="457200">
              <a:spcBef>
                <a:spcPts val="0"/>
              </a:spcBef>
              <a:defRPr sz="2800">
                <a:latin typeface="Calibri Light"/>
                <a:ea typeface="Calibri Light"/>
                <a:cs typeface="Calibri Light"/>
                <a:sym typeface="Calibri Light"/>
              </a:defRPr>
            </a:lvl2pPr>
            <a:lvl3pPr marL="0" indent="914400">
              <a:spcBef>
                <a:spcPts val="0"/>
              </a:spcBef>
              <a:defRPr sz="2800">
                <a:latin typeface="Calibri Light"/>
                <a:ea typeface="Calibri Light"/>
                <a:cs typeface="Calibri Light"/>
                <a:sym typeface="Calibri Light"/>
              </a:defRPr>
            </a:lvl3pPr>
            <a:lvl4pPr marL="0" indent="1371600">
              <a:spcBef>
                <a:spcPts val="0"/>
              </a:spcBef>
              <a:defRPr sz="2800">
                <a:latin typeface="Calibri Light"/>
                <a:ea typeface="Calibri Light"/>
                <a:cs typeface="Calibri Light"/>
                <a:sym typeface="Calibri Light"/>
              </a:defRPr>
            </a:lvl4pPr>
            <a:lvl5pPr marL="0" indent="1828800">
              <a:spcBef>
                <a:spcPts val="0"/>
              </a:spcBef>
              <a:defRPr sz="2800">
                <a:latin typeface="Calibri Light"/>
                <a:ea typeface="Calibri Light"/>
                <a:cs typeface="Calibri Light"/>
                <a:sym typeface="Calibri Light"/>
              </a:defRPr>
            </a:lvl5pPr>
          </a:lstStyle>
          <a:p>
            <a:r>
              <a:t>Body Level One</a:t>
            </a:r>
          </a:p>
          <a:p>
            <a:pPr lvl="1"/>
            <a:r>
              <a:t>Body Level Two</a:t>
            </a:r>
          </a:p>
          <a:p>
            <a:pPr lvl="2"/>
            <a:r>
              <a:t>Body Level Three</a:t>
            </a:r>
          </a:p>
          <a:p>
            <a:pPr lvl="3"/>
            <a:r>
              <a:t>Body Level Four</a:t>
            </a:r>
          </a:p>
          <a:p>
            <a:pPr lvl="4"/>
            <a:r>
              <a:t>Body Level Five</a:t>
            </a:r>
          </a:p>
        </p:txBody>
      </p:sp>
      <p:sp>
        <p:nvSpPr>
          <p:cNvPr id="267" name="Slide Number"/>
          <p:cNvSpPr txBox="1">
            <a:spLocks noGrp="1"/>
          </p:cNvSpPr>
          <p:nvPr>
            <p:ph type="sldNum" sz="quarter" idx="2"/>
          </p:nvPr>
        </p:nvSpPr>
        <p:spPr>
          <a:xfrm>
            <a:off x="11741294" y="6566371"/>
            <a:ext cx="291436" cy="164376"/>
          </a:xfrm>
          <a:prstGeom prst="rect">
            <a:avLst/>
          </a:prstGeom>
        </p:spPr>
        <p:txBody>
          <a:bodyPr lIns="0" tIns="0" rIns="0" bIns="0"/>
          <a:lstStyle>
            <a:lvl1pPr indent="110489">
              <a:lnSpc>
                <a:spcPts val="1300"/>
              </a:lnSpc>
              <a:defRPr sz="1200" spc="-5">
                <a:solidFill>
                  <a:srgbClr val="FFFFFF"/>
                </a:solidFill>
              </a:defRPr>
            </a:lvl1pPr>
          </a:lstStyle>
          <a:p>
            <a:fld id="{86CB4B4D-7CA3-9044-876B-883B54F8677D}" type="slidenum">
              <a:t>‹#›</a:t>
            </a:fld>
            <a:endParaRPr dirty="0"/>
          </a:p>
        </p:txBody>
      </p:sp>
    </p:spTree>
    <p:extLst>
      <p:ext uri="{BB962C8B-B14F-4D97-AF65-F5344CB8AC3E}">
        <p14:creationId xmlns:p14="http://schemas.microsoft.com/office/powerpoint/2010/main" val="621991770"/>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type="tx">
  <p:cSld name="1_Two Content 0">
    <p:spTree>
      <p:nvGrpSpPr>
        <p:cNvPr id="1" name=""/>
        <p:cNvGrpSpPr/>
        <p:nvPr/>
      </p:nvGrpSpPr>
      <p:grpSpPr>
        <a:xfrm>
          <a:off x="0" y="0"/>
          <a:ext cx="0" cy="0"/>
          <a:chOff x="0" y="0"/>
          <a:chExt cx="0" cy="0"/>
        </a:xfrm>
      </p:grpSpPr>
      <p:sp>
        <p:nvSpPr>
          <p:cNvPr id="274" name="Title Text"/>
          <p:cNvSpPr txBox="1">
            <a:spLocks noGrp="1"/>
          </p:cNvSpPr>
          <p:nvPr>
            <p:ph type="title"/>
          </p:nvPr>
        </p:nvSpPr>
        <p:spPr>
          <a:xfrm>
            <a:off x="214133" y="248047"/>
            <a:ext cx="11763734" cy="678182"/>
          </a:xfrm>
          <a:prstGeom prst="rect">
            <a:avLst/>
          </a:prstGeom>
        </p:spPr>
        <p:txBody>
          <a:bodyPr lIns="0" tIns="0" rIns="0" bIns="0" anchor="t">
            <a:normAutofit/>
          </a:bodyPr>
          <a:lstStyle>
            <a:lvl1pPr>
              <a:defRPr sz="2800" cap="none">
                <a:solidFill>
                  <a:srgbClr val="000000"/>
                </a:solidFill>
                <a:latin typeface="Calibri Light"/>
                <a:ea typeface="Calibri Light"/>
                <a:cs typeface="Calibri Light"/>
                <a:sym typeface="Calibri Light"/>
              </a:defRPr>
            </a:lvl1pPr>
          </a:lstStyle>
          <a:p>
            <a:r>
              <a:t>Title Text</a:t>
            </a:r>
          </a:p>
        </p:txBody>
      </p:sp>
      <p:sp>
        <p:nvSpPr>
          <p:cNvPr id="275" name="Body Level One…"/>
          <p:cNvSpPr txBox="1">
            <a:spLocks noGrp="1"/>
          </p:cNvSpPr>
          <p:nvPr>
            <p:ph type="body" sz="half" idx="1"/>
          </p:nvPr>
        </p:nvSpPr>
        <p:spPr>
          <a:xfrm>
            <a:off x="609600" y="1577339"/>
            <a:ext cx="5303521" cy="4526281"/>
          </a:xfrm>
          <a:prstGeom prst="rect">
            <a:avLst/>
          </a:prstGeom>
        </p:spPr>
        <p:txBody>
          <a:bodyPr lIns="0" tIns="0" rIns="0" bIns="0"/>
          <a:lstStyle>
            <a:lvl1pPr marL="0" indent="0">
              <a:spcBef>
                <a:spcPts val="0"/>
              </a:spcBef>
              <a:defRPr sz="2800">
                <a:latin typeface="Calibri Light"/>
                <a:ea typeface="Calibri Light"/>
                <a:cs typeface="Calibri Light"/>
                <a:sym typeface="Calibri Light"/>
              </a:defRPr>
            </a:lvl1pPr>
            <a:lvl2pPr marL="0" indent="457200">
              <a:spcBef>
                <a:spcPts val="0"/>
              </a:spcBef>
              <a:defRPr sz="2800">
                <a:latin typeface="Calibri Light"/>
                <a:ea typeface="Calibri Light"/>
                <a:cs typeface="Calibri Light"/>
                <a:sym typeface="Calibri Light"/>
              </a:defRPr>
            </a:lvl2pPr>
            <a:lvl3pPr marL="0" indent="914400">
              <a:spcBef>
                <a:spcPts val="0"/>
              </a:spcBef>
              <a:defRPr sz="2800">
                <a:latin typeface="Calibri Light"/>
                <a:ea typeface="Calibri Light"/>
                <a:cs typeface="Calibri Light"/>
                <a:sym typeface="Calibri Light"/>
              </a:defRPr>
            </a:lvl3pPr>
            <a:lvl4pPr marL="0" indent="1371600">
              <a:spcBef>
                <a:spcPts val="0"/>
              </a:spcBef>
              <a:defRPr sz="2800">
                <a:latin typeface="Calibri Light"/>
                <a:ea typeface="Calibri Light"/>
                <a:cs typeface="Calibri Light"/>
                <a:sym typeface="Calibri Light"/>
              </a:defRPr>
            </a:lvl4pPr>
            <a:lvl5pPr marL="0" indent="1828800">
              <a:spcBef>
                <a:spcPts val="0"/>
              </a:spcBef>
              <a:defRPr sz="2800">
                <a:latin typeface="Calibri Light"/>
                <a:ea typeface="Calibri Light"/>
                <a:cs typeface="Calibri Light"/>
                <a:sym typeface="Calibri Light"/>
              </a:defRPr>
            </a:lvl5pPr>
          </a:lstStyle>
          <a:p>
            <a:r>
              <a:t>Body Level One</a:t>
            </a:r>
          </a:p>
          <a:p>
            <a:pPr lvl="1"/>
            <a:r>
              <a:t>Body Level Two</a:t>
            </a:r>
          </a:p>
          <a:p>
            <a:pPr lvl="2"/>
            <a:r>
              <a:t>Body Level Three</a:t>
            </a:r>
          </a:p>
          <a:p>
            <a:pPr lvl="3"/>
            <a:r>
              <a:t>Body Level Four</a:t>
            </a:r>
          </a:p>
          <a:p>
            <a:pPr lvl="4"/>
            <a:r>
              <a:t>Body Level Five</a:t>
            </a:r>
          </a:p>
        </p:txBody>
      </p:sp>
      <p:sp>
        <p:nvSpPr>
          <p:cNvPr id="276" name="Slide Number"/>
          <p:cNvSpPr txBox="1">
            <a:spLocks noGrp="1"/>
          </p:cNvSpPr>
          <p:nvPr>
            <p:ph type="sldNum" sz="quarter" idx="2"/>
          </p:nvPr>
        </p:nvSpPr>
        <p:spPr>
          <a:xfrm>
            <a:off x="11741294" y="6566371"/>
            <a:ext cx="291436" cy="164376"/>
          </a:xfrm>
          <a:prstGeom prst="rect">
            <a:avLst/>
          </a:prstGeom>
        </p:spPr>
        <p:txBody>
          <a:bodyPr lIns="0" tIns="0" rIns="0" bIns="0"/>
          <a:lstStyle>
            <a:lvl1pPr indent="110489">
              <a:lnSpc>
                <a:spcPts val="1300"/>
              </a:lnSpc>
              <a:defRPr sz="1200" spc="-5">
                <a:solidFill>
                  <a:srgbClr val="FFFFFF"/>
                </a:solidFill>
              </a:defRPr>
            </a:lvl1pPr>
          </a:lstStyle>
          <a:p>
            <a:fld id="{86CB4B4D-7CA3-9044-876B-883B54F8677D}" type="slidenum">
              <a:t>‹#›</a:t>
            </a:fld>
            <a:endParaRPr dirty="0"/>
          </a:p>
        </p:txBody>
      </p:sp>
    </p:spTree>
    <p:extLst>
      <p:ext uri="{BB962C8B-B14F-4D97-AF65-F5344CB8AC3E}">
        <p14:creationId xmlns:p14="http://schemas.microsoft.com/office/powerpoint/2010/main" val="590573943"/>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x">
  <p:cSld name="2_Title and Content">
    <p:spTree>
      <p:nvGrpSpPr>
        <p:cNvPr id="1" name=""/>
        <p:cNvGrpSpPr/>
        <p:nvPr/>
      </p:nvGrpSpPr>
      <p:grpSpPr>
        <a:xfrm>
          <a:off x="0" y="0"/>
          <a:ext cx="0" cy="0"/>
          <a:chOff x="0" y="0"/>
          <a:chExt cx="0" cy="0"/>
        </a:xfrm>
      </p:grpSpPr>
      <p:grpSp>
        <p:nvGrpSpPr>
          <p:cNvPr id="285" name="bk object 16"/>
          <p:cNvGrpSpPr/>
          <p:nvPr/>
        </p:nvGrpSpPr>
        <p:grpSpPr>
          <a:xfrm>
            <a:off x="3046" y="6128003"/>
            <a:ext cx="12188954" cy="729996"/>
            <a:chOff x="0" y="0"/>
            <a:chExt cx="12188952" cy="729995"/>
          </a:xfrm>
        </p:grpSpPr>
        <p:sp>
          <p:nvSpPr>
            <p:cNvPr id="283" name="Shape"/>
            <p:cNvSpPr/>
            <p:nvPr/>
          </p:nvSpPr>
          <p:spPr>
            <a:xfrm>
              <a:off x="0" y="324358"/>
              <a:ext cx="12188953" cy="40563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398"/>
                  </a:lnTo>
                  <a:lnTo>
                    <a:pt x="1946" y="398"/>
                  </a:lnTo>
                  <a:lnTo>
                    <a:pt x="0" y="0"/>
                  </a:lnTo>
                  <a:close/>
                </a:path>
              </a:pathLst>
            </a:custGeom>
            <a:solidFill>
              <a:srgbClr val="203B13"/>
            </a:solidFill>
            <a:ln w="12700" cap="flat">
              <a:noFill/>
              <a:miter lim="400000"/>
            </a:ln>
            <a:effectLst/>
          </p:spPr>
          <p:txBody>
            <a:bodyPr wrap="square" lIns="45719" tIns="45719" rIns="45719" bIns="45719" numCol="1" anchor="t">
              <a:noAutofit/>
            </a:bodyPr>
            <a:lstStyle/>
            <a:p>
              <a:pPr>
                <a:defRPr>
                  <a:solidFill>
                    <a:srgbClr val="000000"/>
                  </a:solidFill>
                </a:defRPr>
              </a:pPr>
              <a:endParaRPr dirty="0"/>
            </a:p>
          </p:txBody>
        </p:sp>
        <p:sp>
          <p:nvSpPr>
            <p:cNvPr id="284" name="Shape"/>
            <p:cNvSpPr/>
            <p:nvPr/>
          </p:nvSpPr>
          <p:spPr>
            <a:xfrm>
              <a:off x="1098409" y="0"/>
              <a:ext cx="11090544" cy="33184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469" y="337"/>
                  </a:lnTo>
                  <a:lnTo>
                    <a:pt x="19682" y="4271"/>
                  </a:lnTo>
                  <a:lnTo>
                    <a:pt x="15782" y="10524"/>
                  </a:lnTo>
                  <a:lnTo>
                    <a:pt x="7881" y="18517"/>
                  </a:lnTo>
                  <a:lnTo>
                    <a:pt x="0" y="21600"/>
                  </a:lnTo>
                  <a:lnTo>
                    <a:pt x="21600" y="21600"/>
                  </a:lnTo>
                  <a:lnTo>
                    <a:pt x="21600" y="0"/>
                  </a:lnTo>
                  <a:close/>
                </a:path>
              </a:pathLst>
            </a:custGeom>
            <a:solidFill>
              <a:srgbClr val="203B13"/>
            </a:solidFill>
            <a:ln w="12700" cap="flat">
              <a:noFill/>
              <a:miter lim="400000"/>
            </a:ln>
            <a:effectLst/>
          </p:spPr>
          <p:txBody>
            <a:bodyPr wrap="square" lIns="45719" tIns="45719" rIns="45719" bIns="45719" numCol="1" anchor="t">
              <a:noAutofit/>
            </a:bodyPr>
            <a:lstStyle/>
            <a:p>
              <a:pPr>
                <a:defRPr>
                  <a:solidFill>
                    <a:srgbClr val="000000"/>
                  </a:solidFill>
                </a:defRPr>
              </a:pPr>
              <a:endParaRPr dirty="0"/>
            </a:p>
          </p:txBody>
        </p:sp>
      </p:grpSp>
      <p:grpSp>
        <p:nvGrpSpPr>
          <p:cNvPr id="288" name="bk object 17"/>
          <p:cNvGrpSpPr/>
          <p:nvPr/>
        </p:nvGrpSpPr>
        <p:grpSpPr>
          <a:xfrm>
            <a:off x="3046" y="5977128"/>
            <a:ext cx="12188954" cy="461462"/>
            <a:chOff x="0" y="0"/>
            <a:chExt cx="12188952" cy="461460"/>
          </a:xfrm>
        </p:grpSpPr>
        <p:sp>
          <p:nvSpPr>
            <p:cNvPr id="286" name="Shape"/>
            <p:cNvSpPr/>
            <p:nvPr/>
          </p:nvSpPr>
          <p:spPr>
            <a:xfrm>
              <a:off x="0" y="375030"/>
              <a:ext cx="6632547" cy="8643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9742"/>
                  </a:lnTo>
                  <a:lnTo>
                    <a:pt x="4426" y="21600"/>
                  </a:lnTo>
                  <a:lnTo>
                    <a:pt x="17982" y="7663"/>
                  </a:lnTo>
                  <a:lnTo>
                    <a:pt x="21600" y="616"/>
                  </a:lnTo>
                  <a:lnTo>
                    <a:pt x="3300" y="616"/>
                  </a:lnTo>
                  <a:lnTo>
                    <a:pt x="0" y="0"/>
                  </a:lnTo>
                  <a:close/>
                </a:path>
              </a:pathLst>
            </a:custGeom>
            <a:solidFill>
              <a:srgbClr val="203B13"/>
            </a:solidFill>
            <a:ln w="12700" cap="flat">
              <a:noFill/>
              <a:miter lim="400000"/>
            </a:ln>
            <a:effectLst/>
          </p:spPr>
          <p:txBody>
            <a:bodyPr wrap="square" lIns="45719" tIns="45719" rIns="45719" bIns="45719" numCol="1" anchor="t">
              <a:noAutofit/>
            </a:bodyPr>
            <a:lstStyle/>
            <a:p>
              <a:pPr>
                <a:defRPr>
                  <a:solidFill>
                    <a:srgbClr val="000000"/>
                  </a:solidFill>
                </a:defRPr>
              </a:pPr>
              <a:endParaRPr dirty="0"/>
            </a:p>
          </p:txBody>
        </p:sp>
        <p:sp>
          <p:nvSpPr>
            <p:cNvPr id="287" name="Shape"/>
            <p:cNvSpPr/>
            <p:nvPr/>
          </p:nvSpPr>
          <p:spPr>
            <a:xfrm>
              <a:off x="1013164" y="0"/>
              <a:ext cx="11175789" cy="377494"/>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11836" y="15487"/>
                  </a:lnTo>
                  <a:lnTo>
                    <a:pt x="6680" y="19855"/>
                  </a:lnTo>
                  <a:lnTo>
                    <a:pt x="6462" y="19976"/>
                  </a:lnTo>
                  <a:lnTo>
                    <a:pt x="0" y="21600"/>
                  </a:lnTo>
                  <a:lnTo>
                    <a:pt x="10861" y="21600"/>
                  </a:lnTo>
                  <a:lnTo>
                    <a:pt x="12833" y="19855"/>
                  </a:lnTo>
                  <a:lnTo>
                    <a:pt x="17356" y="14608"/>
                  </a:lnTo>
                  <a:lnTo>
                    <a:pt x="20190" y="9847"/>
                  </a:lnTo>
                  <a:lnTo>
                    <a:pt x="21600" y="6748"/>
                  </a:lnTo>
                  <a:lnTo>
                    <a:pt x="21600" y="0"/>
                  </a:lnTo>
                  <a:close/>
                </a:path>
              </a:pathLst>
            </a:custGeom>
            <a:solidFill>
              <a:srgbClr val="203B13"/>
            </a:solidFill>
            <a:ln w="12700" cap="flat">
              <a:noFill/>
              <a:miter lim="400000"/>
            </a:ln>
            <a:effectLst/>
          </p:spPr>
          <p:txBody>
            <a:bodyPr wrap="square" lIns="45719" tIns="45719" rIns="45719" bIns="45719" numCol="1" anchor="t">
              <a:noAutofit/>
            </a:bodyPr>
            <a:lstStyle/>
            <a:p>
              <a:pPr>
                <a:defRPr>
                  <a:solidFill>
                    <a:srgbClr val="000000"/>
                  </a:solidFill>
                </a:defRPr>
              </a:pPr>
              <a:endParaRPr dirty="0"/>
            </a:p>
          </p:txBody>
        </p:sp>
      </p:grpSp>
      <p:sp>
        <p:nvSpPr>
          <p:cNvPr id="289" name="Title Text"/>
          <p:cNvSpPr txBox="1">
            <a:spLocks noGrp="1"/>
          </p:cNvSpPr>
          <p:nvPr>
            <p:ph type="title"/>
          </p:nvPr>
        </p:nvSpPr>
        <p:spPr>
          <a:xfrm>
            <a:off x="214133" y="248047"/>
            <a:ext cx="11763734" cy="678182"/>
          </a:xfrm>
          <a:prstGeom prst="rect">
            <a:avLst/>
          </a:prstGeom>
        </p:spPr>
        <p:txBody>
          <a:bodyPr lIns="0" tIns="0" rIns="0" bIns="0" anchor="t">
            <a:normAutofit/>
          </a:bodyPr>
          <a:lstStyle>
            <a:lvl1pPr>
              <a:defRPr sz="2800" cap="none">
                <a:solidFill>
                  <a:srgbClr val="000000"/>
                </a:solidFill>
                <a:latin typeface="Calibri Light"/>
                <a:ea typeface="Calibri Light"/>
                <a:cs typeface="Calibri Light"/>
                <a:sym typeface="Calibri Light"/>
              </a:defRPr>
            </a:lvl1pPr>
          </a:lstStyle>
          <a:p>
            <a:r>
              <a:t>Title Text</a:t>
            </a:r>
          </a:p>
        </p:txBody>
      </p:sp>
      <p:sp>
        <p:nvSpPr>
          <p:cNvPr id="290" name="Body Level One…"/>
          <p:cNvSpPr txBox="1">
            <a:spLocks noGrp="1"/>
          </p:cNvSpPr>
          <p:nvPr>
            <p:ph type="body" sz="half" idx="1"/>
          </p:nvPr>
        </p:nvSpPr>
        <p:spPr>
          <a:xfrm>
            <a:off x="1527605" y="1640658"/>
            <a:ext cx="9136789" cy="3556001"/>
          </a:xfrm>
          <a:prstGeom prst="rect">
            <a:avLst/>
          </a:prstGeom>
        </p:spPr>
        <p:txBody>
          <a:bodyPr lIns="0" tIns="0" rIns="0" bIns="0"/>
          <a:lstStyle>
            <a:lvl1pPr marL="0" indent="0">
              <a:spcBef>
                <a:spcPts val="0"/>
              </a:spcBef>
              <a:defRPr sz="2800">
                <a:latin typeface="Calibri Light"/>
                <a:ea typeface="Calibri Light"/>
                <a:cs typeface="Calibri Light"/>
                <a:sym typeface="Calibri Light"/>
              </a:defRPr>
            </a:lvl1pPr>
            <a:lvl2pPr marL="0" indent="457200">
              <a:spcBef>
                <a:spcPts val="0"/>
              </a:spcBef>
              <a:defRPr sz="2800">
                <a:latin typeface="Calibri Light"/>
                <a:ea typeface="Calibri Light"/>
                <a:cs typeface="Calibri Light"/>
                <a:sym typeface="Calibri Light"/>
              </a:defRPr>
            </a:lvl2pPr>
            <a:lvl3pPr marL="0" indent="914400">
              <a:spcBef>
                <a:spcPts val="0"/>
              </a:spcBef>
              <a:defRPr sz="2800">
                <a:latin typeface="Calibri Light"/>
                <a:ea typeface="Calibri Light"/>
                <a:cs typeface="Calibri Light"/>
                <a:sym typeface="Calibri Light"/>
              </a:defRPr>
            </a:lvl3pPr>
            <a:lvl4pPr marL="0" indent="1371600">
              <a:spcBef>
                <a:spcPts val="0"/>
              </a:spcBef>
              <a:defRPr sz="2800">
                <a:latin typeface="Calibri Light"/>
                <a:ea typeface="Calibri Light"/>
                <a:cs typeface="Calibri Light"/>
                <a:sym typeface="Calibri Light"/>
              </a:defRPr>
            </a:lvl4pPr>
            <a:lvl5pPr marL="0" indent="1828800">
              <a:spcBef>
                <a:spcPts val="0"/>
              </a:spcBef>
              <a:defRPr sz="2800">
                <a:latin typeface="Calibri Light"/>
                <a:ea typeface="Calibri Light"/>
                <a:cs typeface="Calibri Light"/>
                <a:sym typeface="Calibri Light"/>
              </a:defRPr>
            </a:lvl5pPr>
          </a:lstStyle>
          <a:p>
            <a:r>
              <a:t>Body Level One</a:t>
            </a:r>
          </a:p>
          <a:p>
            <a:pPr lvl="1"/>
            <a:r>
              <a:t>Body Level Two</a:t>
            </a:r>
          </a:p>
          <a:p>
            <a:pPr lvl="2"/>
            <a:r>
              <a:t>Body Level Three</a:t>
            </a:r>
          </a:p>
          <a:p>
            <a:pPr lvl="3"/>
            <a:r>
              <a:t>Body Level Four</a:t>
            </a:r>
          </a:p>
          <a:p>
            <a:pPr lvl="4"/>
            <a:r>
              <a:t>Body Level Five</a:t>
            </a:r>
          </a:p>
        </p:txBody>
      </p:sp>
      <p:sp>
        <p:nvSpPr>
          <p:cNvPr id="291" name="Slide Number"/>
          <p:cNvSpPr txBox="1">
            <a:spLocks noGrp="1"/>
          </p:cNvSpPr>
          <p:nvPr>
            <p:ph type="sldNum" sz="quarter" idx="2"/>
          </p:nvPr>
        </p:nvSpPr>
        <p:spPr>
          <a:xfrm>
            <a:off x="11741294" y="6566371"/>
            <a:ext cx="291436" cy="164376"/>
          </a:xfrm>
          <a:prstGeom prst="rect">
            <a:avLst/>
          </a:prstGeom>
        </p:spPr>
        <p:txBody>
          <a:bodyPr lIns="0" tIns="0" rIns="0" bIns="0"/>
          <a:lstStyle>
            <a:lvl1pPr indent="110489">
              <a:lnSpc>
                <a:spcPts val="1300"/>
              </a:lnSpc>
              <a:defRPr sz="1200" spc="-5">
                <a:solidFill>
                  <a:srgbClr val="FFFFFF"/>
                </a:solidFill>
              </a:defRPr>
            </a:lvl1pPr>
          </a:lstStyle>
          <a:p>
            <a:fld id="{86CB4B4D-7CA3-9044-876B-883B54F8677D}" type="slidenum">
              <a:t>‹#›</a:t>
            </a:fld>
            <a:endParaRPr dirty="0"/>
          </a:p>
        </p:txBody>
      </p:sp>
    </p:spTree>
    <p:extLst>
      <p:ext uri="{BB962C8B-B14F-4D97-AF65-F5344CB8AC3E}">
        <p14:creationId xmlns:p14="http://schemas.microsoft.com/office/powerpoint/2010/main" val="311263459"/>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type="tx">
  <p:cSld name="Title and Content 0">
    <p:spTree>
      <p:nvGrpSpPr>
        <p:cNvPr id="1" name=""/>
        <p:cNvGrpSpPr/>
        <p:nvPr/>
      </p:nvGrpSpPr>
      <p:grpSpPr>
        <a:xfrm>
          <a:off x="0" y="0"/>
          <a:ext cx="0" cy="0"/>
          <a:chOff x="0" y="0"/>
          <a:chExt cx="0" cy="0"/>
        </a:xfrm>
      </p:grpSpPr>
      <p:sp>
        <p:nvSpPr>
          <p:cNvPr id="298" name="Title Text"/>
          <p:cNvSpPr txBox="1">
            <a:spLocks noGrp="1"/>
          </p:cNvSpPr>
          <p:nvPr>
            <p:ph type="title"/>
          </p:nvPr>
        </p:nvSpPr>
        <p:spPr>
          <a:xfrm>
            <a:off x="214133" y="248047"/>
            <a:ext cx="11763734" cy="678182"/>
          </a:xfrm>
          <a:prstGeom prst="rect">
            <a:avLst/>
          </a:prstGeom>
        </p:spPr>
        <p:txBody>
          <a:bodyPr lIns="0" tIns="0" rIns="0" bIns="0" anchor="t">
            <a:normAutofit/>
          </a:bodyPr>
          <a:lstStyle>
            <a:lvl1pPr>
              <a:defRPr sz="2800" cap="none">
                <a:solidFill>
                  <a:srgbClr val="000000"/>
                </a:solidFill>
                <a:latin typeface="Calibri Light"/>
                <a:ea typeface="Calibri Light"/>
                <a:cs typeface="Calibri Light"/>
                <a:sym typeface="Calibri Light"/>
              </a:defRPr>
            </a:lvl1pPr>
          </a:lstStyle>
          <a:p>
            <a:r>
              <a:t>Title Text</a:t>
            </a:r>
          </a:p>
        </p:txBody>
      </p:sp>
      <p:sp>
        <p:nvSpPr>
          <p:cNvPr id="299" name="Body Level One…"/>
          <p:cNvSpPr txBox="1">
            <a:spLocks noGrp="1"/>
          </p:cNvSpPr>
          <p:nvPr>
            <p:ph type="body" sz="half" idx="1"/>
          </p:nvPr>
        </p:nvSpPr>
        <p:spPr>
          <a:xfrm>
            <a:off x="1527605" y="1640658"/>
            <a:ext cx="9136789" cy="3556001"/>
          </a:xfrm>
          <a:prstGeom prst="rect">
            <a:avLst/>
          </a:prstGeom>
        </p:spPr>
        <p:txBody>
          <a:bodyPr lIns="0" tIns="0" rIns="0" bIns="0"/>
          <a:lstStyle>
            <a:lvl1pPr marL="0" indent="0">
              <a:spcBef>
                <a:spcPts val="0"/>
              </a:spcBef>
              <a:defRPr sz="2800">
                <a:latin typeface="Calibri Light"/>
                <a:ea typeface="Calibri Light"/>
                <a:cs typeface="Calibri Light"/>
                <a:sym typeface="Calibri Light"/>
              </a:defRPr>
            </a:lvl1pPr>
            <a:lvl2pPr marL="0" indent="457200">
              <a:spcBef>
                <a:spcPts val="0"/>
              </a:spcBef>
              <a:defRPr sz="2800">
                <a:latin typeface="Calibri Light"/>
                <a:ea typeface="Calibri Light"/>
                <a:cs typeface="Calibri Light"/>
                <a:sym typeface="Calibri Light"/>
              </a:defRPr>
            </a:lvl2pPr>
            <a:lvl3pPr marL="0" indent="914400">
              <a:spcBef>
                <a:spcPts val="0"/>
              </a:spcBef>
              <a:defRPr sz="2800">
                <a:latin typeface="Calibri Light"/>
                <a:ea typeface="Calibri Light"/>
                <a:cs typeface="Calibri Light"/>
                <a:sym typeface="Calibri Light"/>
              </a:defRPr>
            </a:lvl3pPr>
            <a:lvl4pPr marL="0" indent="1371600">
              <a:spcBef>
                <a:spcPts val="0"/>
              </a:spcBef>
              <a:defRPr sz="2800">
                <a:latin typeface="Calibri Light"/>
                <a:ea typeface="Calibri Light"/>
                <a:cs typeface="Calibri Light"/>
                <a:sym typeface="Calibri Light"/>
              </a:defRPr>
            </a:lvl4pPr>
            <a:lvl5pPr marL="0" indent="1828800">
              <a:spcBef>
                <a:spcPts val="0"/>
              </a:spcBef>
              <a:defRPr sz="2800">
                <a:latin typeface="Calibri Light"/>
                <a:ea typeface="Calibri Light"/>
                <a:cs typeface="Calibri Light"/>
                <a:sym typeface="Calibri Light"/>
              </a:defRPr>
            </a:lvl5pPr>
          </a:lstStyle>
          <a:p>
            <a:r>
              <a:t>Body Level One</a:t>
            </a:r>
          </a:p>
          <a:p>
            <a:pPr lvl="1"/>
            <a:r>
              <a:t>Body Level Two</a:t>
            </a:r>
          </a:p>
          <a:p>
            <a:pPr lvl="2"/>
            <a:r>
              <a:t>Body Level Three</a:t>
            </a:r>
          </a:p>
          <a:p>
            <a:pPr lvl="3"/>
            <a:r>
              <a:t>Body Level Four</a:t>
            </a:r>
          </a:p>
          <a:p>
            <a:pPr lvl="4"/>
            <a:r>
              <a:t>Body Level Five</a:t>
            </a:r>
          </a:p>
        </p:txBody>
      </p:sp>
      <p:sp>
        <p:nvSpPr>
          <p:cNvPr id="300" name="Slide Number"/>
          <p:cNvSpPr txBox="1">
            <a:spLocks noGrp="1"/>
          </p:cNvSpPr>
          <p:nvPr>
            <p:ph type="sldNum" sz="quarter" idx="2"/>
          </p:nvPr>
        </p:nvSpPr>
        <p:spPr>
          <a:xfrm>
            <a:off x="11741294" y="6566371"/>
            <a:ext cx="291436" cy="164376"/>
          </a:xfrm>
          <a:prstGeom prst="rect">
            <a:avLst/>
          </a:prstGeom>
        </p:spPr>
        <p:txBody>
          <a:bodyPr lIns="0" tIns="0" rIns="0" bIns="0"/>
          <a:lstStyle>
            <a:lvl1pPr indent="110489">
              <a:lnSpc>
                <a:spcPts val="1300"/>
              </a:lnSpc>
              <a:defRPr sz="1200" spc="-5">
                <a:solidFill>
                  <a:srgbClr val="FFFFFF"/>
                </a:solidFill>
              </a:defRPr>
            </a:lvl1pPr>
          </a:lstStyle>
          <a:p>
            <a:fld id="{86CB4B4D-7CA3-9044-876B-883B54F8677D}" type="slidenum">
              <a:t>‹#›</a:t>
            </a:fld>
            <a:endParaRPr dirty="0"/>
          </a:p>
        </p:txBody>
      </p:sp>
    </p:spTree>
    <p:extLst>
      <p:ext uri="{BB962C8B-B14F-4D97-AF65-F5344CB8AC3E}">
        <p14:creationId xmlns:p14="http://schemas.microsoft.com/office/powerpoint/2010/main" val="266877851"/>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type="tx">
  <p:cSld name="2_Two Content">
    <p:spTree>
      <p:nvGrpSpPr>
        <p:cNvPr id="1" name=""/>
        <p:cNvGrpSpPr/>
        <p:nvPr/>
      </p:nvGrpSpPr>
      <p:grpSpPr>
        <a:xfrm>
          <a:off x="0" y="0"/>
          <a:ext cx="0" cy="0"/>
          <a:chOff x="0" y="0"/>
          <a:chExt cx="0" cy="0"/>
        </a:xfrm>
      </p:grpSpPr>
      <p:grpSp>
        <p:nvGrpSpPr>
          <p:cNvPr id="309" name="bk object 16"/>
          <p:cNvGrpSpPr/>
          <p:nvPr/>
        </p:nvGrpSpPr>
        <p:grpSpPr>
          <a:xfrm>
            <a:off x="3046" y="6128003"/>
            <a:ext cx="12188954" cy="729996"/>
            <a:chOff x="0" y="0"/>
            <a:chExt cx="12188952" cy="729995"/>
          </a:xfrm>
        </p:grpSpPr>
        <p:sp>
          <p:nvSpPr>
            <p:cNvPr id="307" name="Shape"/>
            <p:cNvSpPr/>
            <p:nvPr/>
          </p:nvSpPr>
          <p:spPr>
            <a:xfrm>
              <a:off x="0" y="324358"/>
              <a:ext cx="12188953" cy="40563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398"/>
                  </a:lnTo>
                  <a:lnTo>
                    <a:pt x="1946" y="398"/>
                  </a:lnTo>
                  <a:lnTo>
                    <a:pt x="0" y="0"/>
                  </a:lnTo>
                  <a:close/>
                </a:path>
              </a:pathLst>
            </a:custGeom>
            <a:solidFill>
              <a:srgbClr val="203B13"/>
            </a:solidFill>
            <a:ln w="12700" cap="flat">
              <a:noFill/>
              <a:miter lim="400000"/>
            </a:ln>
            <a:effectLst/>
          </p:spPr>
          <p:txBody>
            <a:bodyPr wrap="square" lIns="45719" tIns="45719" rIns="45719" bIns="45719" numCol="1" anchor="t">
              <a:noAutofit/>
            </a:bodyPr>
            <a:lstStyle/>
            <a:p>
              <a:pPr>
                <a:defRPr>
                  <a:solidFill>
                    <a:srgbClr val="000000"/>
                  </a:solidFill>
                </a:defRPr>
              </a:pPr>
              <a:endParaRPr dirty="0"/>
            </a:p>
          </p:txBody>
        </p:sp>
        <p:sp>
          <p:nvSpPr>
            <p:cNvPr id="308" name="Shape"/>
            <p:cNvSpPr/>
            <p:nvPr/>
          </p:nvSpPr>
          <p:spPr>
            <a:xfrm>
              <a:off x="1098409" y="0"/>
              <a:ext cx="11090544" cy="33184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469" y="337"/>
                  </a:lnTo>
                  <a:lnTo>
                    <a:pt x="19682" y="4271"/>
                  </a:lnTo>
                  <a:lnTo>
                    <a:pt x="15782" y="10524"/>
                  </a:lnTo>
                  <a:lnTo>
                    <a:pt x="7881" y="18517"/>
                  </a:lnTo>
                  <a:lnTo>
                    <a:pt x="0" y="21600"/>
                  </a:lnTo>
                  <a:lnTo>
                    <a:pt x="21600" y="21600"/>
                  </a:lnTo>
                  <a:lnTo>
                    <a:pt x="21600" y="0"/>
                  </a:lnTo>
                  <a:close/>
                </a:path>
              </a:pathLst>
            </a:custGeom>
            <a:solidFill>
              <a:srgbClr val="203B13"/>
            </a:solidFill>
            <a:ln w="12700" cap="flat">
              <a:noFill/>
              <a:miter lim="400000"/>
            </a:ln>
            <a:effectLst/>
          </p:spPr>
          <p:txBody>
            <a:bodyPr wrap="square" lIns="45719" tIns="45719" rIns="45719" bIns="45719" numCol="1" anchor="t">
              <a:noAutofit/>
            </a:bodyPr>
            <a:lstStyle/>
            <a:p>
              <a:pPr>
                <a:defRPr>
                  <a:solidFill>
                    <a:srgbClr val="000000"/>
                  </a:solidFill>
                </a:defRPr>
              </a:pPr>
              <a:endParaRPr dirty="0"/>
            </a:p>
          </p:txBody>
        </p:sp>
      </p:grpSp>
      <p:grpSp>
        <p:nvGrpSpPr>
          <p:cNvPr id="312" name="bk object 17"/>
          <p:cNvGrpSpPr/>
          <p:nvPr/>
        </p:nvGrpSpPr>
        <p:grpSpPr>
          <a:xfrm>
            <a:off x="3046" y="5977128"/>
            <a:ext cx="12188954" cy="461462"/>
            <a:chOff x="0" y="0"/>
            <a:chExt cx="12188952" cy="461460"/>
          </a:xfrm>
        </p:grpSpPr>
        <p:sp>
          <p:nvSpPr>
            <p:cNvPr id="310" name="Shape"/>
            <p:cNvSpPr/>
            <p:nvPr/>
          </p:nvSpPr>
          <p:spPr>
            <a:xfrm>
              <a:off x="0" y="375030"/>
              <a:ext cx="6632547" cy="8643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9742"/>
                  </a:lnTo>
                  <a:lnTo>
                    <a:pt x="4426" y="21600"/>
                  </a:lnTo>
                  <a:lnTo>
                    <a:pt x="17982" y="7663"/>
                  </a:lnTo>
                  <a:lnTo>
                    <a:pt x="21600" y="616"/>
                  </a:lnTo>
                  <a:lnTo>
                    <a:pt x="3300" y="616"/>
                  </a:lnTo>
                  <a:lnTo>
                    <a:pt x="0" y="0"/>
                  </a:lnTo>
                  <a:close/>
                </a:path>
              </a:pathLst>
            </a:custGeom>
            <a:solidFill>
              <a:srgbClr val="203B13"/>
            </a:solidFill>
            <a:ln w="12700" cap="flat">
              <a:noFill/>
              <a:miter lim="400000"/>
            </a:ln>
            <a:effectLst/>
          </p:spPr>
          <p:txBody>
            <a:bodyPr wrap="square" lIns="45719" tIns="45719" rIns="45719" bIns="45719" numCol="1" anchor="t">
              <a:noAutofit/>
            </a:bodyPr>
            <a:lstStyle/>
            <a:p>
              <a:pPr>
                <a:defRPr>
                  <a:solidFill>
                    <a:srgbClr val="000000"/>
                  </a:solidFill>
                </a:defRPr>
              </a:pPr>
              <a:endParaRPr dirty="0"/>
            </a:p>
          </p:txBody>
        </p:sp>
        <p:sp>
          <p:nvSpPr>
            <p:cNvPr id="311" name="Shape"/>
            <p:cNvSpPr/>
            <p:nvPr/>
          </p:nvSpPr>
          <p:spPr>
            <a:xfrm>
              <a:off x="1013164" y="0"/>
              <a:ext cx="11175789" cy="377494"/>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11836" y="15487"/>
                  </a:lnTo>
                  <a:lnTo>
                    <a:pt x="6680" y="19855"/>
                  </a:lnTo>
                  <a:lnTo>
                    <a:pt x="6462" y="19976"/>
                  </a:lnTo>
                  <a:lnTo>
                    <a:pt x="0" y="21600"/>
                  </a:lnTo>
                  <a:lnTo>
                    <a:pt x="10861" y="21600"/>
                  </a:lnTo>
                  <a:lnTo>
                    <a:pt x="12833" y="19855"/>
                  </a:lnTo>
                  <a:lnTo>
                    <a:pt x="17356" y="14608"/>
                  </a:lnTo>
                  <a:lnTo>
                    <a:pt x="20190" y="9847"/>
                  </a:lnTo>
                  <a:lnTo>
                    <a:pt x="21600" y="6748"/>
                  </a:lnTo>
                  <a:lnTo>
                    <a:pt x="21600" y="0"/>
                  </a:lnTo>
                  <a:close/>
                </a:path>
              </a:pathLst>
            </a:custGeom>
            <a:solidFill>
              <a:srgbClr val="203B13"/>
            </a:solidFill>
            <a:ln w="12700" cap="flat">
              <a:noFill/>
              <a:miter lim="400000"/>
            </a:ln>
            <a:effectLst/>
          </p:spPr>
          <p:txBody>
            <a:bodyPr wrap="square" lIns="45719" tIns="45719" rIns="45719" bIns="45719" numCol="1" anchor="t">
              <a:noAutofit/>
            </a:bodyPr>
            <a:lstStyle/>
            <a:p>
              <a:pPr>
                <a:defRPr>
                  <a:solidFill>
                    <a:srgbClr val="000000"/>
                  </a:solidFill>
                </a:defRPr>
              </a:pPr>
              <a:endParaRPr dirty="0"/>
            </a:p>
          </p:txBody>
        </p:sp>
      </p:grpSp>
      <p:sp>
        <p:nvSpPr>
          <p:cNvPr id="313" name="Title Text"/>
          <p:cNvSpPr txBox="1">
            <a:spLocks noGrp="1"/>
          </p:cNvSpPr>
          <p:nvPr>
            <p:ph type="title"/>
          </p:nvPr>
        </p:nvSpPr>
        <p:spPr>
          <a:xfrm>
            <a:off x="424347" y="124141"/>
            <a:ext cx="11343304" cy="883921"/>
          </a:xfrm>
          <a:prstGeom prst="rect">
            <a:avLst/>
          </a:prstGeom>
        </p:spPr>
        <p:txBody>
          <a:bodyPr lIns="0" tIns="0" rIns="0" bIns="0" anchor="t">
            <a:normAutofit/>
          </a:bodyPr>
          <a:lstStyle>
            <a:lvl1pPr>
              <a:defRPr sz="2800" b="1" cap="none">
                <a:solidFill>
                  <a:srgbClr val="000000"/>
                </a:solidFill>
                <a:latin typeface="Arial"/>
                <a:ea typeface="Arial"/>
                <a:cs typeface="Arial"/>
                <a:sym typeface="Arial"/>
              </a:defRPr>
            </a:lvl1pPr>
          </a:lstStyle>
          <a:p>
            <a:r>
              <a:t>Title Text</a:t>
            </a:r>
          </a:p>
        </p:txBody>
      </p:sp>
      <p:sp>
        <p:nvSpPr>
          <p:cNvPr id="314" name="Body Level One…"/>
          <p:cNvSpPr txBox="1">
            <a:spLocks noGrp="1"/>
          </p:cNvSpPr>
          <p:nvPr>
            <p:ph type="body" sz="half" idx="1"/>
          </p:nvPr>
        </p:nvSpPr>
        <p:spPr>
          <a:xfrm>
            <a:off x="609600" y="1577339"/>
            <a:ext cx="5303521" cy="4526281"/>
          </a:xfrm>
          <a:prstGeom prst="rect">
            <a:avLst/>
          </a:prstGeom>
        </p:spPr>
        <p:txBody>
          <a:bodyPr lIns="0" tIns="0" rIns="0" bIns="0"/>
          <a:lstStyle>
            <a:lvl1pPr marL="0" indent="0">
              <a:spcBef>
                <a:spcPts val="0"/>
              </a:spcBef>
              <a:defRPr sz="2400">
                <a:latin typeface="+mn-lt"/>
                <a:ea typeface="+mn-ea"/>
                <a:cs typeface="+mn-cs"/>
                <a:sym typeface="Calibri"/>
              </a:defRPr>
            </a:lvl1pPr>
            <a:lvl2pPr marL="0" indent="457200">
              <a:spcBef>
                <a:spcPts val="0"/>
              </a:spcBef>
              <a:defRPr sz="2400">
                <a:latin typeface="+mn-lt"/>
                <a:ea typeface="+mn-ea"/>
                <a:cs typeface="+mn-cs"/>
                <a:sym typeface="Calibri"/>
              </a:defRPr>
            </a:lvl2pPr>
            <a:lvl3pPr marL="0" indent="914400">
              <a:spcBef>
                <a:spcPts val="0"/>
              </a:spcBef>
              <a:defRPr sz="2400">
                <a:latin typeface="+mn-lt"/>
                <a:ea typeface="+mn-ea"/>
                <a:cs typeface="+mn-cs"/>
                <a:sym typeface="Calibri"/>
              </a:defRPr>
            </a:lvl3pPr>
            <a:lvl4pPr marL="0" indent="1371600">
              <a:spcBef>
                <a:spcPts val="0"/>
              </a:spcBef>
              <a:defRPr sz="2400">
                <a:latin typeface="+mn-lt"/>
                <a:ea typeface="+mn-ea"/>
                <a:cs typeface="+mn-cs"/>
                <a:sym typeface="Calibri"/>
              </a:defRPr>
            </a:lvl4pPr>
            <a:lvl5pPr marL="0" indent="1828800">
              <a:spcBef>
                <a:spcPts val="0"/>
              </a:spcBef>
              <a:defRPr sz="2400">
                <a:latin typeface="+mn-lt"/>
                <a:ea typeface="+mn-ea"/>
                <a:cs typeface="+mn-cs"/>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315" name="Slide Number"/>
          <p:cNvSpPr txBox="1">
            <a:spLocks noGrp="1"/>
          </p:cNvSpPr>
          <p:nvPr>
            <p:ph type="sldNum" sz="quarter" idx="2"/>
          </p:nvPr>
        </p:nvSpPr>
        <p:spPr>
          <a:xfrm>
            <a:off x="11741277" y="6566375"/>
            <a:ext cx="291435" cy="164377"/>
          </a:xfrm>
          <a:prstGeom prst="rect">
            <a:avLst/>
          </a:prstGeom>
        </p:spPr>
        <p:txBody>
          <a:bodyPr lIns="0" tIns="0" rIns="0" bIns="0"/>
          <a:lstStyle>
            <a:lvl1pPr indent="110489">
              <a:lnSpc>
                <a:spcPts val="1300"/>
              </a:lnSpc>
              <a:defRPr sz="1200" spc="-5">
                <a:solidFill>
                  <a:srgbClr val="FFFFFF"/>
                </a:solidFill>
              </a:defRPr>
            </a:lvl1pPr>
          </a:lstStyle>
          <a:p>
            <a:fld id="{86CB4B4D-7CA3-9044-876B-883B54F8677D}" type="slidenum">
              <a:t>‹#›</a:t>
            </a:fld>
            <a:endParaRPr dirty="0"/>
          </a:p>
        </p:txBody>
      </p:sp>
    </p:spTree>
    <p:extLst>
      <p:ext uri="{BB962C8B-B14F-4D97-AF65-F5344CB8AC3E}">
        <p14:creationId xmlns:p14="http://schemas.microsoft.com/office/powerpoint/2010/main" val="2389843488"/>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type="tx">
  <p:cSld name="3_Title and Content">
    <p:spTree>
      <p:nvGrpSpPr>
        <p:cNvPr id="1" name=""/>
        <p:cNvGrpSpPr/>
        <p:nvPr/>
      </p:nvGrpSpPr>
      <p:grpSpPr>
        <a:xfrm>
          <a:off x="0" y="0"/>
          <a:ext cx="0" cy="0"/>
          <a:chOff x="0" y="0"/>
          <a:chExt cx="0" cy="0"/>
        </a:xfrm>
      </p:grpSpPr>
      <p:grpSp>
        <p:nvGrpSpPr>
          <p:cNvPr id="324" name="bk object 16"/>
          <p:cNvGrpSpPr/>
          <p:nvPr/>
        </p:nvGrpSpPr>
        <p:grpSpPr>
          <a:xfrm>
            <a:off x="3046" y="6128003"/>
            <a:ext cx="12188954" cy="729996"/>
            <a:chOff x="0" y="0"/>
            <a:chExt cx="12188952" cy="729995"/>
          </a:xfrm>
        </p:grpSpPr>
        <p:sp>
          <p:nvSpPr>
            <p:cNvPr id="322" name="Shape"/>
            <p:cNvSpPr/>
            <p:nvPr/>
          </p:nvSpPr>
          <p:spPr>
            <a:xfrm>
              <a:off x="0" y="324358"/>
              <a:ext cx="12188953" cy="40563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398"/>
                  </a:lnTo>
                  <a:lnTo>
                    <a:pt x="1946" y="398"/>
                  </a:lnTo>
                  <a:lnTo>
                    <a:pt x="0" y="0"/>
                  </a:lnTo>
                  <a:close/>
                </a:path>
              </a:pathLst>
            </a:custGeom>
            <a:solidFill>
              <a:srgbClr val="203B13"/>
            </a:solidFill>
            <a:ln w="12700" cap="flat">
              <a:noFill/>
              <a:miter lim="400000"/>
            </a:ln>
            <a:effectLst/>
          </p:spPr>
          <p:txBody>
            <a:bodyPr wrap="square" lIns="45719" tIns="45719" rIns="45719" bIns="45719" numCol="1" anchor="t">
              <a:noAutofit/>
            </a:bodyPr>
            <a:lstStyle/>
            <a:p>
              <a:pPr>
                <a:defRPr>
                  <a:solidFill>
                    <a:srgbClr val="000000"/>
                  </a:solidFill>
                </a:defRPr>
              </a:pPr>
              <a:endParaRPr dirty="0"/>
            </a:p>
          </p:txBody>
        </p:sp>
        <p:sp>
          <p:nvSpPr>
            <p:cNvPr id="323" name="Shape"/>
            <p:cNvSpPr/>
            <p:nvPr/>
          </p:nvSpPr>
          <p:spPr>
            <a:xfrm>
              <a:off x="1098409" y="0"/>
              <a:ext cx="11090544" cy="33184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469" y="337"/>
                  </a:lnTo>
                  <a:lnTo>
                    <a:pt x="19682" y="4271"/>
                  </a:lnTo>
                  <a:lnTo>
                    <a:pt x="15782" y="10524"/>
                  </a:lnTo>
                  <a:lnTo>
                    <a:pt x="7881" y="18517"/>
                  </a:lnTo>
                  <a:lnTo>
                    <a:pt x="0" y="21600"/>
                  </a:lnTo>
                  <a:lnTo>
                    <a:pt x="21600" y="21600"/>
                  </a:lnTo>
                  <a:lnTo>
                    <a:pt x="21600" y="0"/>
                  </a:lnTo>
                  <a:close/>
                </a:path>
              </a:pathLst>
            </a:custGeom>
            <a:solidFill>
              <a:srgbClr val="203B13"/>
            </a:solidFill>
            <a:ln w="12700" cap="flat">
              <a:noFill/>
              <a:miter lim="400000"/>
            </a:ln>
            <a:effectLst/>
          </p:spPr>
          <p:txBody>
            <a:bodyPr wrap="square" lIns="45719" tIns="45719" rIns="45719" bIns="45719" numCol="1" anchor="t">
              <a:noAutofit/>
            </a:bodyPr>
            <a:lstStyle/>
            <a:p>
              <a:pPr>
                <a:defRPr>
                  <a:solidFill>
                    <a:srgbClr val="000000"/>
                  </a:solidFill>
                </a:defRPr>
              </a:pPr>
              <a:endParaRPr dirty="0"/>
            </a:p>
          </p:txBody>
        </p:sp>
      </p:grpSp>
      <p:grpSp>
        <p:nvGrpSpPr>
          <p:cNvPr id="327" name="bk object 17"/>
          <p:cNvGrpSpPr/>
          <p:nvPr/>
        </p:nvGrpSpPr>
        <p:grpSpPr>
          <a:xfrm>
            <a:off x="3046" y="5977128"/>
            <a:ext cx="12188954" cy="461462"/>
            <a:chOff x="0" y="0"/>
            <a:chExt cx="12188952" cy="461460"/>
          </a:xfrm>
        </p:grpSpPr>
        <p:sp>
          <p:nvSpPr>
            <p:cNvPr id="325" name="Shape"/>
            <p:cNvSpPr/>
            <p:nvPr/>
          </p:nvSpPr>
          <p:spPr>
            <a:xfrm>
              <a:off x="0" y="375030"/>
              <a:ext cx="6632547" cy="8643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9742"/>
                  </a:lnTo>
                  <a:lnTo>
                    <a:pt x="4426" y="21600"/>
                  </a:lnTo>
                  <a:lnTo>
                    <a:pt x="17982" y="7663"/>
                  </a:lnTo>
                  <a:lnTo>
                    <a:pt x="21600" y="616"/>
                  </a:lnTo>
                  <a:lnTo>
                    <a:pt x="3300" y="616"/>
                  </a:lnTo>
                  <a:lnTo>
                    <a:pt x="0" y="0"/>
                  </a:lnTo>
                  <a:close/>
                </a:path>
              </a:pathLst>
            </a:custGeom>
            <a:solidFill>
              <a:srgbClr val="203B13"/>
            </a:solidFill>
            <a:ln w="12700" cap="flat">
              <a:noFill/>
              <a:miter lim="400000"/>
            </a:ln>
            <a:effectLst/>
          </p:spPr>
          <p:txBody>
            <a:bodyPr wrap="square" lIns="45719" tIns="45719" rIns="45719" bIns="45719" numCol="1" anchor="t">
              <a:noAutofit/>
            </a:bodyPr>
            <a:lstStyle/>
            <a:p>
              <a:pPr>
                <a:defRPr>
                  <a:solidFill>
                    <a:srgbClr val="000000"/>
                  </a:solidFill>
                </a:defRPr>
              </a:pPr>
              <a:endParaRPr dirty="0"/>
            </a:p>
          </p:txBody>
        </p:sp>
        <p:sp>
          <p:nvSpPr>
            <p:cNvPr id="326" name="Shape"/>
            <p:cNvSpPr/>
            <p:nvPr/>
          </p:nvSpPr>
          <p:spPr>
            <a:xfrm>
              <a:off x="1013164" y="0"/>
              <a:ext cx="11175789" cy="377494"/>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11836" y="15487"/>
                  </a:lnTo>
                  <a:lnTo>
                    <a:pt x="6680" y="19855"/>
                  </a:lnTo>
                  <a:lnTo>
                    <a:pt x="6462" y="19976"/>
                  </a:lnTo>
                  <a:lnTo>
                    <a:pt x="0" y="21600"/>
                  </a:lnTo>
                  <a:lnTo>
                    <a:pt x="10861" y="21600"/>
                  </a:lnTo>
                  <a:lnTo>
                    <a:pt x="12833" y="19855"/>
                  </a:lnTo>
                  <a:lnTo>
                    <a:pt x="17356" y="14608"/>
                  </a:lnTo>
                  <a:lnTo>
                    <a:pt x="20190" y="9847"/>
                  </a:lnTo>
                  <a:lnTo>
                    <a:pt x="21600" y="6748"/>
                  </a:lnTo>
                  <a:lnTo>
                    <a:pt x="21600" y="0"/>
                  </a:lnTo>
                  <a:close/>
                </a:path>
              </a:pathLst>
            </a:custGeom>
            <a:solidFill>
              <a:srgbClr val="203B13"/>
            </a:solidFill>
            <a:ln w="12700" cap="flat">
              <a:noFill/>
              <a:miter lim="400000"/>
            </a:ln>
            <a:effectLst/>
          </p:spPr>
          <p:txBody>
            <a:bodyPr wrap="square" lIns="45719" tIns="45719" rIns="45719" bIns="45719" numCol="1" anchor="t">
              <a:noAutofit/>
            </a:bodyPr>
            <a:lstStyle/>
            <a:p>
              <a:pPr>
                <a:defRPr>
                  <a:solidFill>
                    <a:srgbClr val="000000"/>
                  </a:solidFill>
                </a:defRPr>
              </a:pPr>
              <a:endParaRPr dirty="0"/>
            </a:p>
          </p:txBody>
        </p:sp>
      </p:grpSp>
      <p:sp>
        <p:nvSpPr>
          <p:cNvPr id="328" name="Title Text"/>
          <p:cNvSpPr txBox="1">
            <a:spLocks noGrp="1"/>
          </p:cNvSpPr>
          <p:nvPr>
            <p:ph type="title"/>
          </p:nvPr>
        </p:nvSpPr>
        <p:spPr>
          <a:xfrm>
            <a:off x="424347" y="124141"/>
            <a:ext cx="11343304" cy="883921"/>
          </a:xfrm>
          <a:prstGeom prst="rect">
            <a:avLst/>
          </a:prstGeom>
        </p:spPr>
        <p:txBody>
          <a:bodyPr lIns="0" tIns="0" rIns="0" bIns="0" anchor="t">
            <a:normAutofit/>
          </a:bodyPr>
          <a:lstStyle>
            <a:lvl1pPr>
              <a:defRPr sz="2800" b="1" cap="none">
                <a:solidFill>
                  <a:srgbClr val="000000"/>
                </a:solidFill>
                <a:latin typeface="Arial"/>
                <a:ea typeface="Arial"/>
                <a:cs typeface="Arial"/>
                <a:sym typeface="Arial"/>
              </a:defRPr>
            </a:lvl1pPr>
          </a:lstStyle>
          <a:p>
            <a:r>
              <a:t>Title Text</a:t>
            </a:r>
          </a:p>
        </p:txBody>
      </p:sp>
      <p:sp>
        <p:nvSpPr>
          <p:cNvPr id="329" name="Body Level One…"/>
          <p:cNvSpPr txBox="1">
            <a:spLocks noGrp="1"/>
          </p:cNvSpPr>
          <p:nvPr>
            <p:ph type="body" idx="1"/>
          </p:nvPr>
        </p:nvSpPr>
        <p:spPr>
          <a:xfrm>
            <a:off x="811869" y="1573508"/>
            <a:ext cx="10568262" cy="4229735"/>
          </a:xfrm>
          <a:prstGeom prst="rect">
            <a:avLst/>
          </a:prstGeom>
        </p:spPr>
        <p:txBody>
          <a:bodyPr lIns="0" tIns="0" rIns="0" bIns="0"/>
          <a:lstStyle>
            <a:lvl1pPr marL="0" indent="0">
              <a:spcBef>
                <a:spcPts val="0"/>
              </a:spcBef>
              <a:defRPr sz="2400">
                <a:latin typeface="+mn-lt"/>
                <a:ea typeface="+mn-ea"/>
                <a:cs typeface="+mn-cs"/>
                <a:sym typeface="Calibri"/>
              </a:defRPr>
            </a:lvl1pPr>
            <a:lvl2pPr marL="0" indent="457200">
              <a:spcBef>
                <a:spcPts val="0"/>
              </a:spcBef>
              <a:defRPr sz="2400">
                <a:latin typeface="+mn-lt"/>
                <a:ea typeface="+mn-ea"/>
                <a:cs typeface="+mn-cs"/>
                <a:sym typeface="Calibri"/>
              </a:defRPr>
            </a:lvl2pPr>
            <a:lvl3pPr marL="0" indent="914400">
              <a:spcBef>
                <a:spcPts val="0"/>
              </a:spcBef>
              <a:defRPr sz="2400">
                <a:latin typeface="+mn-lt"/>
                <a:ea typeface="+mn-ea"/>
                <a:cs typeface="+mn-cs"/>
                <a:sym typeface="Calibri"/>
              </a:defRPr>
            </a:lvl3pPr>
            <a:lvl4pPr marL="0" indent="1371600">
              <a:spcBef>
                <a:spcPts val="0"/>
              </a:spcBef>
              <a:defRPr sz="2400">
                <a:latin typeface="+mn-lt"/>
                <a:ea typeface="+mn-ea"/>
                <a:cs typeface="+mn-cs"/>
                <a:sym typeface="Calibri"/>
              </a:defRPr>
            </a:lvl4pPr>
            <a:lvl5pPr marL="0" indent="1828800">
              <a:spcBef>
                <a:spcPts val="0"/>
              </a:spcBef>
              <a:defRPr sz="2400">
                <a:latin typeface="+mn-lt"/>
                <a:ea typeface="+mn-ea"/>
                <a:cs typeface="+mn-cs"/>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330" name="Slide Number"/>
          <p:cNvSpPr txBox="1">
            <a:spLocks noGrp="1"/>
          </p:cNvSpPr>
          <p:nvPr>
            <p:ph type="sldNum" sz="quarter" idx="2"/>
          </p:nvPr>
        </p:nvSpPr>
        <p:spPr>
          <a:xfrm>
            <a:off x="11741277" y="6566375"/>
            <a:ext cx="182216" cy="172816"/>
          </a:xfrm>
          <a:prstGeom prst="rect">
            <a:avLst/>
          </a:prstGeom>
        </p:spPr>
        <p:txBody>
          <a:bodyPr lIns="0" tIns="0" rIns="0" bIns="0"/>
          <a:lstStyle>
            <a:lvl1pPr>
              <a:defRPr sz="1200">
                <a:solidFill>
                  <a:srgbClr val="808080"/>
                </a:solidFill>
              </a:defRPr>
            </a:lvl1pPr>
          </a:lstStyle>
          <a:p>
            <a:fld id="{86CB4B4D-7CA3-9044-876B-883B54F8677D}" type="slidenum">
              <a:t>‹#›</a:t>
            </a:fld>
            <a:endParaRPr dirty="0"/>
          </a:p>
        </p:txBody>
      </p:sp>
    </p:spTree>
    <p:extLst>
      <p:ext uri="{BB962C8B-B14F-4D97-AF65-F5344CB8AC3E}">
        <p14:creationId xmlns:p14="http://schemas.microsoft.com/office/powerpoint/2010/main" val="750790893"/>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EC0415-3171-4263-84D5-27C7B2A88AE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0DFC51F-A7F9-485E-9587-252E454BB999}"/>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2DE2E90-2560-46D9-BAE9-8FEABCB577B7}"/>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F914288-1BDD-41A9-B53F-6249BE97CB64}"/>
              </a:ext>
            </a:extLst>
          </p:cNvPr>
          <p:cNvSpPr>
            <a:spLocks noGrp="1"/>
          </p:cNvSpPr>
          <p:nvPr>
            <p:ph type="dt" sz="half" idx="10"/>
          </p:nvPr>
        </p:nvSpPr>
        <p:spPr/>
        <p:txBody>
          <a:bodyPr/>
          <a:lstStyle/>
          <a:p>
            <a:fld id="{3AC1B2D6-2439-4219-9B63-8E16A72FB174}" type="datetimeFigureOut">
              <a:rPr lang="en-US" smtClean="0"/>
              <a:t>1/20/2020</a:t>
            </a:fld>
            <a:endParaRPr lang="en-US" dirty="0"/>
          </a:p>
        </p:txBody>
      </p:sp>
      <p:sp>
        <p:nvSpPr>
          <p:cNvPr id="6" name="Footer Placeholder 5">
            <a:extLst>
              <a:ext uri="{FF2B5EF4-FFF2-40B4-BE49-F238E27FC236}">
                <a16:creationId xmlns:a16="http://schemas.microsoft.com/office/drawing/2014/main" id="{50858161-15BE-4B2E-8D01-00C74BDB5871}"/>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D40B7C3-6D28-491E-A0F1-E3719757A707}"/>
              </a:ext>
            </a:extLst>
          </p:cNvPr>
          <p:cNvSpPr>
            <a:spLocks noGrp="1"/>
          </p:cNvSpPr>
          <p:nvPr>
            <p:ph type="sldNum" sz="quarter" idx="12"/>
          </p:nvPr>
        </p:nvSpPr>
        <p:spPr/>
        <p:txBody>
          <a:bodyPr/>
          <a:lstStyle/>
          <a:p>
            <a:fld id="{D01D5890-FE91-4FC2-9D2A-520569A57B6C}" type="slidenum">
              <a:rPr lang="en-US" smtClean="0"/>
              <a:t>‹#›</a:t>
            </a:fld>
            <a:endParaRPr lang="en-US" dirty="0"/>
          </a:p>
        </p:txBody>
      </p:sp>
    </p:spTree>
    <p:extLst>
      <p:ext uri="{BB962C8B-B14F-4D97-AF65-F5344CB8AC3E}">
        <p14:creationId xmlns:p14="http://schemas.microsoft.com/office/powerpoint/2010/main" val="988370559"/>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type="tx">
  <p:cSld name="Title Slide">
    <p:spTree>
      <p:nvGrpSpPr>
        <p:cNvPr id="1" name=""/>
        <p:cNvGrpSpPr/>
        <p:nvPr/>
      </p:nvGrpSpPr>
      <p:grpSpPr>
        <a:xfrm>
          <a:off x="0" y="0"/>
          <a:ext cx="0" cy="0"/>
          <a:chOff x="0" y="0"/>
          <a:chExt cx="0" cy="0"/>
        </a:xfrm>
      </p:grpSpPr>
      <p:sp>
        <p:nvSpPr>
          <p:cNvPr id="337" name="Title Text"/>
          <p:cNvSpPr txBox="1">
            <a:spLocks noGrp="1"/>
          </p:cNvSpPr>
          <p:nvPr>
            <p:ph type="title"/>
          </p:nvPr>
        </p:nvSpPr>
        <p:spPr>
          <a:xfrm>
            <a:off x="1524000" y="1122362"/>
            <a:ext cx="9144000" cy="2387601"/>
          </a:xfrm>
          <a:prstGeom prst="rect">
            <a:avLst/>
          </a:prstGeom>
        </p:spPr>
        <p:txBody>
          <a:bodyPr anchor="b">
            <a:normAutofit/>
          </a:bodyPr>
          <a:lstStyle>
            <a:lvl1pPr algn="ctr">
              <a:lnSpc>
                <a:spcPct val="90000"/>
              </a:lnSpc>
              <a:defRPr sz="6000" cap="none">
                <a:solidFill>
                  <a:srgbClr val="000000"/>
                </a:solidFill>
                <a:latin typeface="Calibri Light"/>
                <a:ea typeface="Calibri Light"/>
                <a:cs typeface="Calibri Light"/>
                <a:sym typeface="Calibri Light"/>
              </a:defRPr>
            </a:lvl1pPr>
          </a:lstStyle>
          <a:p>
            <a:r>
              <a:t>Title Text</a:t>
            </a:r>
          </a:p>
        </p:txBody>
      </p:sp>
      <p:sp>
        <p:nvSpPr>
          <p:cNvPr id="338" name="Body Level One…"/>
          <p:cNvSpPr txBox="1">
            <a:spLocks noGrp="1"/>
          </p:cNvSpPr>
          <p:nvPr>
            <p:ph type="body" sz="quarter" idx="1"/>
          </p:nvPr>
        </p:nvSpPr>
        <p:spPr>
          <a:xfrm>
            <a:off x="1524000" y="3602037"/>
            <a:ext cx="9144000" cy="1655763"/>
          </a:xfrm>
          <a:prstGeom prst="rect">
            <a:avLst/>
          </a:prstGeom>
        </p:spPr>
        <p:txBody>
          <a:bodyPr/>
          <a:lstStyle>
            <a:lvl1pPr marL="0" indent="0" algn="ctr">
              <a:lnSpc>
                <a:spcPct val="90000"/>
              </a:lnSpc>
              <a:spcBef>
                <a:spcPts val="1000"/>
              </a:spcBef>
              <a:defRPr sz="2400">
                <a:latin typeface="+mn-lt"/>
                <a:ea typeface="+mn-ea"/>
                <a:cs typeface="+mn-cs"/>
                <a:sym typeface="Calibri"/>
              </a:defRPr>
            </a:lvl1pPr>
            <a:lvl2pPr marL="0" indent="457200" algn="ctr">
              <a:lnSpc>
                <a:spcPct val="90000"/>
              </a:lnSpc>
              <a:spcBef>
                <a:spcPts val="1000"/>
              </a:spcBef>
              <a:defRPr sz="2400">
                <a:latin typeface="+mn-lt"/>
                <a:ea typeface="+mn-ea"/>
                <a:cs typeface="+mn-cs"/>
                <a:sym typeface="Calibri"/>
              </a:defRPr>
            </a:lvl2pPr>
            <a:lvl3pPr marL="0" indent="914400" algn="ctr">
              <a:lnSpc>
                <a:spcPct val="90000"/>
              </a:lnSpc>
              <a:spcBef>
                <a:spcPts val="1000"/>
              </a:spcBef>
              <a:defRPr sz="2400">
                <a:latin typeface="+mn-lt"/>
                <a:ea typeface="+mn-ea"/>
                <a:cs typeface="+mn-cs"/>
                <a:sym typeface="Calibri"/>
              </a:defRPr>
            </a:lvl3pPr>
            <a:lvl4pPr marL="0" indent="1371600" algn="ctr">
              <a:lnSpc>
                <a:spcPct val="90000"/>
              </a:lnSpc>
              <a:spcBef>
                <a:spcPts val="1000"/>
              </a:spcBef>
              <a:defRPr sz="2400">
                <a:latin typeface="+mn-lt"/>
                <a:ea typeface="+mn-ea"/>
                <a:cs typeface="+mn-cs"/>
                <a:sym typeface="Calibri"/>
              </a:defRPr>
            </a:lvl4pPr>
            <a:lvl5pPr marL="0" indent="1828800" algn="ctr">
              <a:lnSpc>
                <a:spcPct val="90000"/>
              </a:lnSpc>
              <a:spcBef>
                <a:spcPts val="1000"/>
              </a:spcBef>
              <a:defRPr sz="2400">
                <a:latin typeface="+mn-lt"/>
                <a:ea typeface="+mn-ea"/>
                <a:cs typeface="+mn-cs"/>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339" name="Slide Number"/>
          <p:cNvSpPr txBox="1">
            <a:spLocks noGrp="1"/>
          </p:cNvSpPr>
          <p:nvPr>
            <p:ph type="sldNum" sz="quarter" idx="2"/>
          </p:nvPr>
        </p:nvSpPr>
        <p:spPr>
          <a:xfrm>
            <a:off x="11095176" y="6404292"/>
            <a:ext cx="258624" cy="269241"/>
          </a:xfrm>
          <a:prstGeom prst="rect">
            <a:avLst/>
          </a:prstGeom>
        </p:spPr>
        <p:txBody>
          <a:bodyPr anchor="ctr"/>
          <a:lstStyle>
            <a:lvl1pPr algn="r">
              <a:defRPr sz="1200">
                <a:solidFill>
                  <a:srgbClr val="888888"/>
                </a:solidFill>
                <a:latin typeface="+mn-lt"/>
                <a:ea typeface="+mn-ea"/>
                <a:cs typeface="+mn-cs"/>
                <a:sym typeface="Calibri"/>
              </a:defRPr>
            </a:lvl1pPr>
          </a:lstStyle>
          <a:p>
            <a:fld id="{86CB4B4D-7CA3-9044-876B-883B54F8677D}" type="slidenum">
              <a:t>‹#›</a:t>
            </a:fld>
            <a:endParaRPr dirty="0"/>
          </a:p>
        </p:txBody>
      </p:sp>
    </p:spTree>
    <p:extLst>
      <p:ext uri="{BB962C8B-B14F-4D97-AF65-F5344CB8AC3E}">
        <p14:creationId xmlns:p14="http://schemas.microsoft.com/office/powerpoint/2010/main" val="3712493254"/>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type="tx">
  <p:cSld name="4_Title and Content">
    <p:spTree>
      <p:nvGrpSpPr>
        <p:cNvPr id="1" name=""/>
        <p:cNvGrpSpPr/>
        <p:nvPr/>
      </p:nvGrpSpPr>
      <p:grpSpPr>
        <a:xfrm>
          <a:off x="0" y="0"/>
          <a:ext cx="0" cy="0"/>
          <a:chOff x="0" y="0"/>
          <a:chExt cx="0" cy="0"/>
        </a:xfrm>
      </p:grpSpPr>
      <p:sp>
        <p:nvSpPr>
          <p:cNvPr id="346" name="Title Text"/>
          <p:cNvSpPr txBox="1">
            <a:spLocks noGrp="1"/>
          </p:cNvSpPr>
          <p:nvPr>
            <p:ph type="title"/>
          </p:nvPr>
        </p:nvSpPr>
        <p:spPr>
          <a:xfrm>
            <a:off x="838200" y="365125"/>
            <a:ext cx="10515600" cy="1325563"/>
          </a:xfrm>
          <a:prstGeom prst="rect">
            <a:avLst/>
          </a:prstGeom>
        </p:spPr>
        <p:txBody>
          <a:bodyPr>
            <a:normAutofit/>
          </a:bodyPr>
          <a:lstStyle>
            <a:lvl1pPr>
              <a:lnSpc>
                <a:spcPct val="90000"/>
              </a:lnSpc>
              <a:defRPr sz="4400" cap="none">
                <a:solidFill>
                  <a:srgbClr val="000000"/>
                </a:solidFill>
                <a:latin typeface="Calibri Light"/>
                <a:ea typeface="Calibri Light"/>
                <a:cs typeface="Calibri Light"/>
                <a:sym typeface="Calibri Light"/>
              </a:defRPr>
            </a:lvl1pPr>
          </a:lstStyle>
          <a:p>
            <a:r>
              <a:t>Title Text</a:t>
            </a:r>
          </a:p>
        </p:txBody>
      </p:sp>
      <p:sp>
        <p:nvSpPr>
          <p:cNvPr id="347" name="Body Level One…"/>
          <p:cNvSpPr txBox="1">
            <a:spLocks noGrp="1"/>
          </p:cNvSpPr>
          <p:nvPr>
            <p:ph type="body" idx="1"/>
          </p:nvPr>
        </p:nvSpPr>
        <p:spPr>
          <a:xfrm>
            <a:off x="838200" y="1825625"/>
            <a:ext cx="10515600" cy="4351338"/>
          </a:xfrm>
          <a:prstGeom prst="rect">
            <a:avLst/>
          </a:prstGeom>
        </p:spPr>
        <p:txBody>
          <a:bodyPr/>
          <a:lstStyle>
            <a:lvl1pPr marL="228600" indent="-228600">
              <a:lnSpc>
                <a:spcPct val="90000"/>
              </a:lnSpc>
              <a:spcBef>
                <a:spcPts val="1000"/>
              </a:spcBef>
              <a:buSzPct val="100000"/>
              <a:buFont typeface="Arial"/>
              <a:buChar char="•"/>
              <a:defRPr sz="2800">
                <a:latin typeface="+mn-lt"/>
                <a:ea typeface="+mn-ea"/>
                <a:cs typeface="+mn-cs"/>
                <a:sym typeface="Calibri"/>
              </a:defRPr>
            </a:lvl1pPr>
            <a:lvl2pPr marL="723900" indent="-266700">
              <a:lnSpc>
                <a:spcPct val="90000"/>
              </a:lnSpc>
              <a:spcBef>
                <a:spcPts val="1000"/>
              </a:spcBef>
              <a:buSzPct val="100000"/>
              <a:buFont typeface="Arial"/>
              <a:buChar char="•"/>
              <a:defRPr sz="2800">
                <a:latin typeface="+mn-lt"/>
                <a:ea typeface="+mn-ea"/>
                <a:cs typeface="+mn-cs"/>
                <a:sym typeface="Calibri"/>
              </a:defRPr>
            </a:lvl2pPr>
            <a:lvl3pPr marL="1234439" indent="-320039">
              <a:lnSpc>
                <a:spcPct val="90000"/>
              </a:lnSpc>
              <a:spcBef>
                <a:spcPts val="1000"/>
              </a:spcBef>
              <a:buSzPct val="100000"/>
              <a:buFont typeface="Arial"/>
              <a:buChar char="•"/>
              <a:defRPr sz="2800">
                <a:latin typeface="+mn-lt"/>
                <a:ea typeface="+mn-ea"/>
                <a:cs typeface="+mn-cs"/>
                <a:sym typeface="Calibri"/>
              </a:defRPr>
            </a:lvl3pPr>
            <a:lvl4pPr marL="1727200" indent="-355600">
              <a:lnSpc>
                <a:spcPct val="90000"/>
              </a:lnSpc>
              <a:spcBef>
                <a:spcPts val="1000"/>
              </a:spcBef>
              <a:buSzPct val="100000"/>
              <a:buFont typeface="Arial"/>
              <a:buChar char="•"/>
              <a:defRPr sz="2800">
                <a:latin typeface="+mn-lt"/>
                <a:ea typeface="+mn-ea"/>
                <a:cs typeface="+mn-cs"/>
                <a:sym typeface="Calibri"/>
              </a:defRPr>
            </a:lvl4pPr>
            <a:lvl5pPr marL="2184400" indent="-355600">
              <a:lnSpc>
                <a:spcPct val="90000"/>
              </a:lnSpc>
              <a:spcBef>
                <a:spcPts val="1000"/>
              </a:spcBef>
              <a:buSzPct val="100000"/>
              <a:buFont typeface="Arial"/>
              <a:buChar char="•"/>
              <a:defRPr sz="2800">
                <a:latin typeface="+mn-lt"/>
                <a:ea typeface="+mn-ea"/>
                <a:cs typeface="+mn-cs"/>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348" name="Slide Number"/>
          <p:cNvSpPr txBox="1">
            <a:spLocks noGrp="1"/>
          </p:cNvSpPr>
          <p:nvPr>
            <p:ph type="sldNum" sz="quarter" idx="2"/>
          </p:nvPr>
        </p:nvSpPr>
        <p:spPr>
          <a:xfrm>
            <a:off x="11095176" y="6404292"/>
            <a:ext cx="258624" cy="269241"/>
          </a:xfrm>
          <a:prstGeom prst="rect">
            <a:avLst/>
          </a:prstGeom>
        </p:spPr>
        <p:txBody>
          <a:bodyPr anchor="ctr"/>
          <a:lstStyle>
            <a:lvl1pPr algn="r">
              <a:defRPr sz="1200">
                <a:solidFill>
                  <a:srgbClr val="888888"/>
                </a:solidFill>
                <a:latin typeface="+mn-lt"/>
                <a:ea typeface="+mn-ea"/>
                <a:cs typeface="+mn-cs"/>
                <a:sym typeface="Calibri"/>
              </a:defRPr>
            </a:lvl1pPr>
          </a:lstStyle>
          <a:p>
            <a:fld id="{86CB4B4D-7CA3-9044-876B-883B54F8677D}" type="slidenum">
              <a:t>‹#›</a:t>
            </a:fld>
            <a:endParaRPr dirty="0"/>
          </a:p>
        </p:txBody>
      </p:sp>
    </p:spTree>
    <p:extLst>
      <p:ext uri="{BB962C8B-B14F-4D97-AF65-F5344CB8AC3E}">
        <p14:creationId xmlns:p14="http://schemas.microsoft.com/office/powerpoint/2010/main" val="2377063553"/>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type="tx">
  <p:cSld name="Section Header">
    <p:spTree>
      <p:nvGrpSpPr>
        <p:cNvPr id="1" name=""/>
        <p:cNvGrpSpPr/>
        <p:nvPr/>
      </p:nvGrpSpPr>
      <p:grpSpPr>
        <a:xfrm>
          <a:off x="0" y="0"/>
          <a:ext cx="0" cy="0"/>
          <a:chOff x="0" y="0"/>
          <a:chExt cx="0" cy="0"/>
        </a:xfrm>
      </p:grpSpPr>
      <p:sp>
        <p:nvSpPr>
          <p:cNvPr id="355" name="Title Text"/>
          <p:cNvSpPr txBox="1">
            <a:spLocks noGrp="1"/>
          </p:cNvSpPr>
          <p:nvPr>
            <p:ph type="title"/>
          </p:nvPr>
        </p:nvSpPr>
        <p:spPr>
          <a:xfrm>
            <a:off x="831850" y="1709738"/>
            <a:ext cx="10515600" cy="2852737"/>
          </a:xfrm>
          <a:prstGeom prst="rect">
            <a:avLst/>
          </a:prstGeom>
        </p:spPr>
        <p:txBody>
          <a:bodyPr anchor="b">
            <a:normAutofit/>
          </a:bodyPr>
          <a:lstStyle>
            <a:lvl1pPr>
              <a:lnSpc>
                <a:spcPct val="90000"/>
              </a:lnSpc>
              <a:defRPr sz="6000" cap="none">
                <a:solidFill>
                  <a:srgbClr val="000000"/>
                </a:solidFill>
                <a:latin typeface="Calibri Light"/>
                <a:ea typeface="Calibri Light"/>
                <a:cs typeface="Calibri Light"/>
                <a:sym typeface="Calibri Light"/>
              </a:defRPr>
            </a:lvl1pPr>
          </a:lstStyle>
          <a:p>
            <a:r>
              <a:t>Title Text</a:t>
            </a:r>
          </a:p>
        </p:txBody>
      </p:sp>
      <p:sp>
        <p:nvSpPr>
          <p:cNvPr id="356" name="Body Level One…"/>
          <p:cNvSpPr txBox="1">
            <a:spLocks noGrp="1"/>
          </p:cNvSpPr>
          <p:nvPr>
            <p:ph type="body" sz="quarter" idx="1"/>
          </p:nvPr>
        </p:nvSpPr>
        <p:spPr>
          <a:xfrm>
            <a:off x="831850" y="4589462"/>
            <a:ext cx="10515600" cy="1500188"/>
          </a:xfrm>
          <a:prstGeom prst="rect">
            <a:avLst/>
          </a:prstGeom>
        </p:spPr>
        <p:txBody>
          <a:bodyPr/>
          <a:lstStyle>
            <a:lvl1pPr marL="0" indent="0">
              <a:lnSpc>
                <a:spcPct val="90000"/>
              </a:lnSpc>
              <a:spcBef>
                <a:spcPts val="1000"/>
              </a:spcBef>
              <a:defRPr sz="2400">
                <a:solidFill>
                  <a:srgbClr val="888888"/>
                </a:solidFill>
                <a:latin typeface="+mn-lt"/>
                <a:ea typeface="+mn-ea"/>
                <a:cs typeface="+mn-cs"/>
                <a:sym typeface="Calibri"/>
              </a:defRPr>
            </a:lvl1pPr>
            <a:lvl2pPr marL="0" indent="457200">
              <a:lnSpc>
                <a:spcPct val="90000"/>
              </a:lnSpc>
              <a:spcBef>
                <a:spcPts val="1000"/>
              </a:spcBef>
              <a:defRPr sz="2400">
                <a:solidFill>
                  <a:srgbClr val="888888"/>
                </a:solidFill>
                <a:latin typeface="+mn-lt"/>
                <a:ea typeface="+mn-ea"/>
                <a:cs typeface="+mn-cs"/>
                <a:sym typeface="Calibri"/>
              </a:defRPr>
            </a:lvl2pPr>
            <a:lvl3pPr marL="0" indent="914400">
              <a:lnSpc>
                <a:spcPct val="90000"/>
              </a:lnSpc>
              <a:spcBef>
                <a:spcPts val="1000"/>
              </a:spcBef>
              <a:defRPr sz="2400">
                <a:solidFill>
                  <a:srgbClr val="888888"/>
                </a:solidFill>
                <a:latin typeface="+mn-lt"/>
                <a:ea typeface="+mn-ea"/>
                <a:cs typeface="+mn-cs"/>
                <a:sym typeface="Calibri"/>
              </a:defRPr>
            </a:lvl3pPr>
            <a:lvl4pPr marL="0" indent="1371600">
              <a:lnSpc>
                <a:spcPct val="90000"/>
              </a:lnSpc>
              <a:spcBef>
                <a:spcPts val="1000"/>
              </a:spcBef>
              <a:defRPr sz="2400">
                <a:solidFill>
                  <a:srgbClr val="888888"/>
                </a:solidFill>
                <a:latin typeface="+mn-lt"/>
                <a:ea typeface="+mn-ea"/>
                <a:cs typeface="+mn-cs"/>
                <a:sym typeface="Calibri"/>
              </a:defRPr>
            </a:lvl4pPr>
            <a:lvl5pPr marL="0" indent="1828800">
              <a:lnSpc>
                <a:spcPct val="90000"/>
              </a:lnSpc>
              <a:spcBef>
                <a:spcPts val="1000"/>
              </a:spcBef>
              <a:defRPr sz="2400">
                <a:solidFill>
                  <a:srgbClr val="888888"/>
                </a:solidFill>
                <a:latin typeface="+mn-lt"/>
                <a:ea typeface="+mn-ea"/>
                <a:cs typeface="+mn-cs"/>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357" name="Slide Number"/>
          <p:cNvSpPr txBox="1">
            <a:spLocks noGrp="1"/>
          </p:cNvSpPr>
          <p:nvPr>
            <p:ph type="sldNum" sz="quarter" idx="2"/>
          </p:nvPr>
        </p:nvSpPr>
        <p:spPr>
          <a:xfrm>
            <a:off x="11095176" y="6404292"/>
            <a:ext cx="258624" cy="269241"/>
          </a:xfrm>
          <a:prstGeom prst="rect">
            <a:avLst/>
          </a:prstGeom>
        </p:spPr>
        <p:txBody>
          <a:bodyPr anchor="ctr"/>
          <a:lstStyle>
            <a:lvl1pPr algn="r">
              <a:defRPr sz="1200">
                <a:solidFill>
                  <a:srgbClr val="888888"/>
                </a:solidFill>
                <a:latin typeface="+mn-lt"/>
                <a:ea typeface="+mn-ea"/>
                <a:cs typeface="+mn-cs"/>
                <a:sym typeface="Calibri"/>
              </a:defRPr>
            </a:lvl1pPr>
          </a:lstStyle>
          <a:p>
            <a:fld id="{86CB4B4D-7CA3-9044-876B-883B54F8677D}" type="slidenum">
              <a:t>‹#›</a:t>
            </a:fld>
            <a:endParaRPr dirty="0"/>
          </a:p>
        </p:txBody>
      </p:sp>
    </p:spTree>
    <p:extLst>
      <p:ext uri="{BB962C8B-B14F-4D97-AF65-F5344CB8AC3E}">
        <p14:creationId xmlns:p14="http://schemas.microsoft.com/office/powerpoint/2010/main" val="463370269"/>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type="tx">
  <p:cSld name="3_Two Content">
    <p:spTree>
      <p:nvGrpSpPr>
        <p:cNvPr id="1" name=""/>
        <p:cNvGrpSpPr/>
        <p:nvPr/>
      </p:nvGrpSpPr>
      <p:grpSpPr>
        <a:xfrm>
          <a:off x="0" y="0"/>
          <a:ext cx="0" cy="0"/>
          <a:chOff x="0" y="0"/>
          <a:chExt cx="0" cy="0"/>
        </a:xfrm>
      </p:grpSpPr>
      <p:sp>
        <p:nvSpPr>
          <p:cNvPr id="364" name="Title Text"/>
          <p:cNvSpPr txBox="1">
            <a:spLocks noGrp="1"/>
          </p:cNvSpPr>
          <p:nvPr>
            <p:ph type="title"/>
          </p:nvPr>
        </p:nvSpPr>
        <p:spPr>
          <a:xfrm>
            <a:off x="838200" y="365125"/>
            <a:ext cx="10515600" cy="1325563"/>
          </a:xfrm>
          <a:prstGeom prst="rect">
            <a:avLst/>
          </a:prstGeom>
        </p:spPr>
        <p:txBody>
          <a:bodyPr>
            <a:normAutofit/>
          </a:bodyPr>
          <a:lstStyle>
            <a:lvl1pPr>
              <a:lnSpc>
                <a:spcPct val="90000"/>
              </a:lnSpc>
              <a:defRPr sz="4400" cap="none">
                <a:solidFill>
                  <a:srgbClr val="000000"/>
                </a:solidFill>
                <a:latin typeface="Calibri Light"/>
                <a:ea typeface="Calibri Light"/>
                <a:cs typeface="Calibri Light"/>
                <a:sym typeface="Calibri Light"/>
              </a:defRPr>
            </a:lvl1pPr>
          </a:lstStyle>
          <a:p>
            <a:r>
              <a:t>Title Text</a:t>
            </a:r>
          </a:p>
        </p:txBody>
      </p:sp>
      <p:sp>
        <p:nvSpPr>
          <p:cNvPr id="365" name="Body Level One…"/>
          <p:cNvSpPr txBox="1">
            <a:spLocks noGrp="1"/>
          </p:cNvSpPr>
          <p:nvPr>
            <p:ph type="body" sz="half" idx="1"/>
          </p:nvPr>
        </p:nvSpPr>
        <p:spPr>
          <a:xfrm>
            <a:off x="838200" y="1825625"/>
            <a:ext cx="5181600" cy="4351338"/>
          </a:xfrm>
          <a:prstGeom prst="rect">
            <a:avLst/>
          </a:prstGeom>
        </p:spPr>
        <p:txBody>
          <a:bodyPr/>
          <a:lstStyle>
            <a:lvl1pPr marL="228600" indent="-228600">
              <a:lnSpc>
                <a:spcPct val="90000"/>
              </a:lnSpc>
              <a:spcBef>
                <a:spcPts val="1000"/>
              </a:spcBef>
              <a:buSzPct val="100000"/>
              <a:buFont typeface="Arial"/>
              <a:buChar char="•"/>
              <a:defRPr sz="2800">
                <a:latin typeface="+mn-lt"/>
                <a:ea typeface="+mn-ea"/>
                <a:cs typeface="+mn-cs"/>
                <a:sym typeface="Calibri"/>
              </a:defRPr>
            </a:lvl1pPr>
            <a:lvl2pPr marL="723900" indent="-266700">
              <a:lnSpc>
                <a:spcPct val="90000"/>
              </a:lnSpc>
              <a:spcBef>
                <a:spcPts val="1000"/>
              </a:spcBef>
              <a:buSzPct val="100000"/>
              <a:buFont typeface="Arial"/>
              <a:buChar char="•"/>
              <a:defRPr sz="2800">
                <a:latin typeface="+mn-lt"/>
                <a:ea typeface="+mn-ea"/>
                <a:cs typeface="+mn-cs"/>
                <a:sym typeface="Calibri"/>
              </a:defRPr>
            </a:lvl2pPr>
            <a:lvl3pPr marL="1234439" indent="-320039">
              <a:lnSpc>
                <a:spcPct val="90000"/>
              </a:lnSpc>
              <a:spcBef>
                <a:spcPts val="1000"/>
              </a:spcBef>
              <a:buSzPct val="100000"/>
              <a:buFont typeface="Arial"/>
              <a:buChar char="•"/>
              <a:defRPr sz="2800">
                <a:latin typeface="+mn-lt"/>
                <a:ea typeface="+mn-ea"/>
                <a:cs typeface="+mn-cs"/>
                <a:sym typeface="Calibri"/>
              </a:defRPr>
            </a:lvl3pPr>
            <a:lvl4pPr marL="1727200" indent="-355600">
              <a:lnSpc>
                <a:spcPct val="90000"/>
              </a:lnSpc>
              <a:spcBef>
                <a:spcPts val="1000"/>
              </a:spcBef>
              <a:buSzPct val="100000"/>
              <a:buFont typeface="Arial"/>
              <a:buChar char="•"/>
              <a:defRPr sz="2800">
                <a:latin typeface="+mn-lt"/>
                <a:ea typeface="+mn-ea"/>
                <a:cs typeface="+mn-cs"/>
                <a:sym typeface="Calibri"/>
              </a:defRPr>
            </a:lvl4pPr>
            <a:lvl5pPr marL="2184400" indent="-355600">
              <a:lnSpc>
                <a:spcPct val="90000"/>
              </a:lnSpc>
              <a:spcBef>
                <a:spcPts val="1000"/>
              </a:spcBef>
              <a:buSzPct val="100000"/>
              <a:buFont typeface="Arial"/>
              <a:buChar char="•"/>
              <a:defRPr sz="2800">
                <a:latin typeface="+mn-lt"/>
                <a:ea typeface="+mn-ea"/>
                <a:cs typeface="+mn-cs"/>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366" name="Slide Number"/>
          <p:cNvSpPr txBox="1">
            <a:spLocks noGrp="1"/>
          </p:cNvSpPr>
          <p:nvPr>
            <p:ph type="sldNum" sz="quarter" idx="2"/>
          </p:nvPr>
        </p:nvSpPr>
        <p:spPr>
          <a:xfrm>
            <a:off x="11095176" y="6404292"/>
            <a:ext cx="258624" cy="269241"/>
          </a:xfrm>
          <a:prstGeom prst="rect">
            <a:avLst/>
          </a:prstGeom>
        </p:spPr>
        <p:txBody>
          <a:bodyPr anchor="ctr"/>
          <a:lstStyle>
            <a:lvl1pPr algn="r">
              <a:defRPr sz="1200">
                <a:solidFill>
                  <a:srgbClr val="888888"/>
                </a:solidFill>
                <a:latin typeface="+mn-lt"/>
                <a:ea typeface="+mn-ea"/>
                <a:cs typeface="+mn-cs"/>
                <a:sym typeface="Calibri"/>
              </a:defRPr>
            </a:lvl1pPr>
          </a:lstStyle>
          <a:p>
            <a:fld id="{86CB4B4D-7CA3-9044-876B-883B54F8677D}" type="slidenum">
              <a:t>‹#›</a:t>
            </a:fld>
            <a:endParaRPr dirty="0"/>
          </a:p>
        </p:txBody>
      </p:sp>
    </p:spTree>
    <p:extLst>
      <p:ext uri="{BB962C8B-B14F-4D97-AF65-F5344CB8AC3E}">
        <p14:creationId xmlns:p14="http://schemas.microsoft.com/office/powerpoint/2010/main" val="2315986466"/>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type="tx">
  <p:cSld name="Comparison">
    <p:spTree>
      <p:nvGrpSpPr>
        <p:cNvPr id="1" name=""/>
        <p:cNvGrpSpPr/>
        <p:nvPr/>
      </p:nvGrpSpPr>
      <p:grpSpPr>
        <a:xfrm>
          <a:off x="0" y="0"/>
          <a:ext cx="0" cy="0"/>
          <a:chOff x="0" y="0"/>
          <a:chExt cx="0" cy="0"/>
        </a:xfrm>
      </p:grpSpPr>
      <p:sp>
        <p:nvSpPr>
          <p:cNvPr id="373" name="Title Text"/>
          <p:cNvSpPr txBox="1">
            <a:spLocks noGrp="1"/>
          </p:cNvSpPr>
          <p:nvPr>
            <p:ph type="title"/>
          </p:nvPr>
        </p:nvSpPr>
        <p:spPr>
          <a:xfrm>
            <a:off x="839787" y="365125"/>
            <a:ext cx="10515601" cy="1325563"/>
          </a:xfrm>
          <a:prstGeom prst="rect">
            <a:avLst/>
          </a:prstGeom>
        </p:spPr>
        <p:txBody>
          <a:bodyPr>
            <a:normAutofit/>
          </a:bodyPr>
          <a:lstStyle>
            <a:lvl1pPr>
              <a:lnSpc>
                <a:spcPct val="90000"/>
              </a:lnSpc>
              <a:defRPr sz="4400" cap="none">
                <a:solidFill>
                  <a:srgbClr val="000000"/>
                </a:solidFill>
                <a:latin typeface="Calibri Light"/>
                <a:ea typeface="Calibri Light"/>
                <a:cs typeface="Calibri Light"/>
                <a:sym typeface="Calibri Light"/>
              </a:defRPr>
            </a:lvl1pPr>
          </a:lstStyle>
          <a:p>
            <a:r>
              <a:t>Title Text</a:t>
            </a:r>
          </a:p>
        </p:txBody>
      </p:sp>
      <p:sp>
        <p:nvSpPr>
          <p:cNvPr id="374" name="Body Level One…"/>
          <p:cNvSpPr txBox="1">
            <a:spLocks noGrp="1"/>
          </p:cNvSpPr>
          <p:nvPr>
            <p:ph type="body" sz="quarter" idx="1"/>
          </p:nvPr>
        </p:nvSpPr>
        <p:spPr>
          <a:xfrm>
            <a:off x="839787" y="1681163"/>
            <a:ext cx="5157789" cy="823913"/>
          </a:xfrm>
          <a:prstGeom prst="rect">
            <a:avLst/>
          </a:prstGeom>
        </p:spPr>
        <p:txBody>
          <a:bodyPr anchor="b"/>
          <a:lstStyle>
            <a:lvl1pPr marL="0" indent="0">
              <a:lnSpc>
                <a:spcPct val="90000"/>
              </a:lnSpc>
              <a:spcBef>
                <a:spcPts val="1000"/>
              </a:spcBef>
              <a:defRPr sz="2400" b="1">
                <a:latin typeface="+mn-lt"/>
                <a:ea typeface="+mn-ea"/>
                <a:cs typeface="+mn-cs"/>
                <a:sym typeface="Calibri"/>
              </a:defRPr>
            </a:lvl1pPr>
            <a:lvl2pPr marL="0" indent="457200">
              <a:lnSpc>
                <a:spcPct val="90000"/>
              </a:lnSpc>
              <a:spcBef>
                <a:spcPts val="1000"/>
              </a:spcBef>
              <a:defRPr sz="2400" b="1">
                <a:latin typeface="+mn-lt"/>
                <a:ea typeface="+mn-ea"/>
                <a:cs typeface="+mn-cs"/>
                <a:sym typeface="Calibri"/>
              </a:defRPr>
            </a:lvl2pPr>
            <a:lvl3pPr marL="0" indent="914400">
              <a:lnSpc>
                <a:spcPct val="90000"/>
              </a:lnSpc>
              <a:spcBef>
                <a:spcPts val="1000"/>
              </a:spcBef>
              <a:defRPr sz="2400" b="1">
                <a:latin typeface="+mn-lt"/>
                <a:ea typeface="+mn-ea"/>
                <a:cs typeface="+mn-cs"/>
                <a:sym typeface="Calibri"/>
              </a:defRPr>
            </a:lvl3pPr>
            <a:lvl4pPr marL="0" indent="1371600">
              <a:lnSpc>
                <a:spcPct val="90000"/>
              </a:lnSpc>
              <a:spcBef>
                <a:spcPts val="1000"/>
              </a:spcBef>
              <a:defRPr sz="2400" b="1">
                <a:latin typeface="+mn-lt"/>
                <a:ea typeface="+mn-ea"/>
                <a:cs typeface="+mn-cs"/>
                <a:sym typeface="Calibri"/>
              </a:defRPr>
            </a:lvl4pPr>
            <a:lvl5pPr marL="0" indent="1828800">
              <a:lnSpc>
                <a:spcPct val="90000"/>
              </a:lnSpc>
              <a:spcBef>
                <a:spcPts val="1000"/>
              </a:spcBef>
              <a:defRPr sz="2400" b="1">
                <a:latin typeface="+mn-lt"/>
                <a:ea typeface="+mn-ea"/>
                <a:cs typeface="+mn-cs"/>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375" name="Text Placeholder 4"/>
          <p:cNvSpPr>
            <a:spLocks noGrp="1"/>
          </p:cNvSpPr>
          <p:nvPr>
            <p:ph type="body" sz="quarter" idx="13"/>
          </p:nvPr>
        </p:nvSpPr>
        <p:spPr>
          <a:xfrm>
            <a:off x="6172200" y="1681163"/>
            <a:ext cx="5183188" cy="823913"/>
          </a:xfrm>
          <a:prstGeom prst="rect">
            <a:avLst/>
          </a:prstGeom>
        </p:spPr>
        <p:txBody>
          <a:bodyPr anchor="b"/>
          <a:lstStyle/>
          <a:p>
            <a:pPr marL="0" indent="0">
              <a:lnSpc>
                <a:spcPct val="90000"/>
              </a:lnSpc>
              <a:spcBef>
                <a:spcPts val="1000"/>
              </a:spcBef>
              <a:defRPr sz="2400" b="1">
                <a:latin typeface="+mn-lt"/>
                <a:ea typeface="+mn-ea"/>
                <a:cs typeface="+mn-cs"/>
                <a:sym typeface="Calibri"/>
              </a:defRPr>
            </a:pPr>
            <a:endParaRPr/>
          </a:p>
        </p:txBody>
      </p:sp>
      <p:sp>
        <p:nvSpPr>
          <p:cNvPr id="376" name="Slide Number"/>
          <p:cNvSpPr txBox="1">
            <a:spLocks noGrp="1"/>
          </p:cNvSpPr>
          <p:nvPr>
            <p:ph type="sldNum" sz="quarter" idx="2"/>
          </p:nvPr>
        </p:nvSpPr>
        <p:spPr>
          <a:xfrm>
            <a:off x="11095176" y="6404292"/>
            <a:ext cx="258624" cy="269241"/>
          </a:xfrm>
          <a:prstGeom prst="rect">
            <a:avLst/>
          </a:prstGeom>
        </p:spPr>
        <p:txBody>
          <a:bodyPr anchor="ctr"/>
          <a:lstStyle>
            <a:lvl1pPr algn="r">
              <a:defRPr sz="1200">
                <a:solidFill>
                  <a:srgbClr val="888888"/>
                </a:solidFill>
                <a:latin typeface="+mn-lt"/>
                <a:ea typeface="+mn-ea"/>
                <a:cs typeface="+mn-cs"/>
                <a:sym typeface="Calibri"/>
              </a:defRPr>
            </a:lvl1pPr>
          </a:lstStyle>
          <a:p>
            <a:fld id="{86CB4B4D-7CA3-9044-876B-883B54F8677D}" type="slidenum">
              <a:t>‹#›</a:t>
            </a:fld>
            <a:endParaRPr dirty="0"/>
          </a:p>
        </p:txBody>
      </p:sp>
    </p:spTree>
    <p:extLst>
      <p:ext uri="{BB962C8B-B14F-4D97-AF65-F5344CB8AC3E}">
        <p14:creationId xmlns:p14="http://schemas.microsoft.com/office/powerpoint/2010/main" val="313996924"/>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type="tx">
  <p:cSld name="Title Only">
    <p:spTree>
      <p:nvGrpSpPr>
        <p:cNvPr id="1" name=""/>
        <p:cNvGrpSpPr/>
        <p:nvPr/>
      </p:nvGrpSpPr>
      <p:grpSpPr>
        <a:xfrm>
          <a:off x="0" y="0"/>
          <a:ext cx="0" cy="0"/>
          <a:chOff x="0" y="0"/>
          <a:chExt cx="0" cy="0"/>
        </a:xfrm>
      </p:grpSpPr>
      <p:sp>
        <p:nvSpPr>
          <p:cNvPr id="383" name="Title Text"/>
          <p:cNvSpPr txBox="1">
            <a:spLocks noGrp="1"/>
          </p:cNvSpPr>
          <p:nvPr>
            <p:ph type="title"/>
          </p:nvPr>
        </p:nvSpPr>
        <p:spPr>
          <a:xfrm>
            <a:off x="838200" y="365125"/>
            <a:ext cx="10515600" cy="1325563"/>
          </a:xfrm>
          <a:prstGeom prst="rect">
            <a:avLst/>
          </a:prstGeom>
        </p:spPr>
        <p:txBody>
          <a:bodyPr>
            <a:normAutofit/>
          </a:bodyPr>
          <a:lstStyle>
            <a:lvl1pPr>
              <a:lnSpc>
                <a:spcPct val="90000"/>
              </a:lnSpc>
              <a:defRPr sz="4400" cap="none">
                <a:solidFill>
                  <a:srgbClr val="000000"/>
                </a:solidFill>
                <a:latin typeface="Calibri Light"/>
                <a:ea typeface="Calibri Light"/>
                <a:cs typeface="Calibri Light"/>
                <a:sym typeface="Calibri Light"/>
              </a:defRPr>
            </a:lvl1pPr>
          </a:lstStyle>
          <a:p>
            <a:r>
              <a:t>Title Text</a:t>
            </a:r>
          </a:p>
        </p:txBody>
      </p:sp>
      <p:sp>
        <p:nvSpPr>
          <p:cNvPr id="384" name="Slide Number"/>
          <p:cNvSpPr txBox="1">
            <a:spLocks noGrp="1"/>
          </p:cNvSpPr>
          <p:nvPr>
            <p:ph type="sldNum" sz="quarter" idx="2"/>
          </p:nvPr>
        </p:nvSpPr>
        <p:spPr>
          <a:xfrm>
            <a:off x="11095176" y="6404292"/>
            <a:ext cx="258624" cy="269241"/>
          </a:xfrm>
          <a:prstGeom prst="rect">
            <a:avLst/>
          </a:prstGeom>
        </p:spPr>
        <p:txBody>
          <a:bodyPr anchor="ctr"/>
          <a:lstStyle>
            <a:lvl1pPr algn="r">
              <a:defRPr sz="1200">
                <a:solidFill>
                  <a:srgbClr val="888888"/>
                </a:solidFill>
                <a:latin typeface="+mn-lt"/>
                <a:ea typeface="+mn-ea"/>
                <a:cs typeface="+mn-cs"/>
                <a:sym typeface="Calibri"/>
              </a:defRPr>
            </a:lvl1pPr>
          </a:lstStyle>
          <a:p>
            <a:fld id="{86CB4B4D-7CA3-9044-876B-883B54F8677D}" type="slidenum">
              <a:t>‹#›</a:t>
            </a:fld>
            <a:endParaRPr dirty="0"/>
          </a:p>
        </p:txBody>
      </p:sp>
    </p:spTree>
    <p:extLst>
      <p:ext uri="{BB962C8B-B14F-4D97-AF65-F5344CB8AC3E}">
        <p14:creationId xmlns:p14="http://schemas.microsoft.com/office/powerpoint/2010/main" val="1778642691"/>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type="tx">
  <p:cSld name="Blank">
    <p:spTree>
      <p:nvGrpSpPr>
        <p:cNvPr id="1" name=""/>
        <p:cNvGrpSpPr/>
        <p:nvPr/>
      </p:nvGrpSpPr>
      <p:grpSpPr>
        <a:xfrm>
          <a:off x="0" y="0"/>
          <a:ext cx="0" cy="0"/>
          <a:chOff x="0" y="0"/>
          <a:chExt cx="0" cy="0"/>
        </a:xfrm>
      </p:grpSpPr>
      <p:sp>
        <p:nvSpPr>
          <p:cNvPr id="391" name="Slide Number"/>
          <p:cNvSpPr txBox="1">
            <a:spLocks noGrp="1"/>
          </p:cNvSpPr>
          <p:nvPr>
            <p:ph type="sldNum" sz="quarter" idx="2"/>
          </p:nvPr>
        </p:nvSpPr>
        <p:spPr>
          <a:xfrm>
            <a:off x="11095176" y="6404292"/>
            <a:ext cx="258624" cy="269241"/>
          </a:xfrm>
          <a:prstGeom prst="rect">
            <a:avLst/>
          </a:prstGeom>
        </p:spPr>
        <p:txBody>
          <a:bodyPr anchor="ctr"/>
          <a:lstStyle>
            <a:lvl1pPr algn="r">
              <a:defRPr sz="1200">
                <a:solidFill>
                  <a:srgbClr val="888888"/>
                </a:solidFill>
                <a:latin typeface="+mn-lt"/>
                <a:ea typeface="+mn-ea"/>
                <a:cs typeface="+mn-cs"/>
                <a:sym typeface="Calibri"/>
              </a:defRPr>
            </a:lvl1pPr>
          </a:lstStyle>
          <a:p>
            <a:fld id="{86CB4B4D-7CA3-9044-876B-883B54F8677D}" type="slidenum">
              <a:t>‹#›</a:t>
            </a:fld>
            <a:endParaRPr dirty="0"/>
          </a:p>
        </p:txBody>
      </p:sp>
    </p:spTree>
    <p:extLst>
      <p:ext uri="{BB962C8B-B14F-4D97-AF65-F5344CB8AC3E}">
        <p14:creationId xmlns:p14="http://schemas.microsoft.com/office/powerpoint/2010/main" val="1574237608"/>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x">
  <p:cSld name="Content with Caption">
    <p:spTree>
      <p:nvGrpSpPr>
        <p:cNvPr id="1" name=""/>
        <p:cNvGrpSpPr/>
        <p:nvPr/>
      </p:nvGrpSpPr>
      <p:grpSpPr>
        <a:xfrm>
          <a:off x="0" y="0"/>
          <a:ext cx="0" cy="0"/>
          <a:chOff x="0" y="0"/>
          <a:chExt cx="0" cy="0"/>
        </a:xfrm>
      </p:grpSpPr>
      <p:sp>
        <p:nvSpPr>
          <p:cNvPr id="398" name="Title Text"/>
          <p:cNvSpPr txBox="1">
            <a:spLocks noGrp="1"/>
          </p:cNvSpPr>
          <p:nvPr>
            <p:ph type="title"/>
          </p:nvPr>
        </p:nvSpPr>
        <p:spPr>
          <a:xfrm>
            <a:off x="839787" y="457200"/>
            <a:ext cx="3932239" cy="1600200"/>
          </a:xfrm>
          <a:prstGeom prst="rect">
            <a:avLst/>
          </a:prstGeom>
        </p:spPr>
        <p:txBody>
          <a:bodyPr anchor="b">
            <a:normAutofit/>
          </a:bodyPr>
          <a:lstStyle>
            <a:lvl1pPr>
              <a:lnSpc>
                <a:spcPct val="90000"/>
              </a:lnSpc>
              <a:defRPr sz="3200" cap="none">
                <a:solidFill>
                  <a:srgbClr val="000000"/>
                </a:solidFill>
                <a:latin typeface="Calibri Light"/>
                <a:ea typeface="Calibri Light"/>
                <a:cs typeface="Calibri Light"/>
                <a:sym typeface="Calibri Light"/>
              </a:defRPr>
            </a:lvl1pPr>
          </a:lstStyle>
          <a:p>
            <a:r>
              <a:t>Title Text</a:t>
            </a:r>
          </a:p>
        </p:txBody>
      </p:sp>
      <p:sp>
        <p:nvSpPr>
          <p:cNvPr id="399" name="Body Level One…"/>
          <p:cNvSpPr txBox="1">
            <a:spLocks noGrp="1"/>
          </p:cNvSpPr>
          <p:nvPr>
            <p:ph type="body" sz="half" idx="1"/>
          </p:nvPr>
        </p:nvSpPr>
        <p:spPr>
          <a:xfrm>
            <a:off x="5183187" y="987425"/>
            <a:ext cx="6172201" cy="4873625"/>
          </a:xfrm>
          <a:prstGeom prst="rect">
            <a:avLst/>
          </a:prstGeom>
        </p:spPr>
        <p:txBody>
          <a:bodyPr/>
          <a:lstStyle>
            <a:lvl1pPr marL="228600" indent="-228600">
              <a:lnSpc>
                <a:spcPct val="90000"/>
              </a:lnSpc>
              <a:spcBef>
                <a:spcPts val="1000"/>
              </a:spcBef>
              <a:buSzPct val="100000"/>
              <a:buFont typeface="Arial"/>
              <a:buChar char="•"/>
              <a:defRPr sz="3200">
                <a:latin typeface="+mn-lt"/>
                <a:ea typeface="+mn-ea"/>
                <a:cs typeface="+mn-cs"/>
                <a:sym typeface="Calibri"/>
              </a:defRPr>
            </a:lvl1pPr>
            <a:lvl2pPr marL="718457" indent="-261257">
              <a:lnSpc>
                <a:spcPct val="90000"/>
              </a:lnSpc>
              <a:spcBef>
                <a:spcPts val="1000"/>
              </a:spcBef>
              <a:buSzPct val="100000"/>
              <a:buFont typeface="Arial"/>
              <a:buChar char="•"/>
              <a:defRPr sz="3200">
                <a:latin typeface="+mn-lt"/>
                <a:ea typeface="+mn-ea"/>
                <a:cs typeface="+mn-cs"/>
                <a:sym typeface="Calibri"/>
              </a:defRPr>
            </a:lvl2pPr>
            <a:lvl3pPr marL="1219200" indent="-304800">
              <a:lnSpc>
                <a:spcPct val="90000"/>
              </a:lnSpc>
              <a:spcBef>
                <a:spcPts val="1000"/>
              </a:spcBef>
              <a:buSzPct val="100000"/>
              <a:buFont typeface="Arial"/>
              <a:buChar char="•"/>
              <a:defRPr sz="3200">
                <a:latin typeface="+mn-lt"/>
                <a:ea typeface="+mn-ea"/>
                <a:cs typeface="+mn-cs"/>
                <a:sym typeface="Calibri"/>
              </a:defRPr>
            </a:lvl3pPr>
            <a:lvl4pPr marL="1737360" indent="-365760">
              <a:lnSpc>
                <a:spcPct val="90000"/>
              </a:lnSpc>
              <a:spcBef>
                <a:spcPts val="1000"/>
              </a:spcBef>
              <a:buSzPct val="100000"/>
              <a:buFont typeface="Arial"/>
              <a:buChar char="•"/>
              <a:defRPr sz="3200">
                <a:latin typeface="+mn-lt"/>
                <a:ea typeface="+mn-ea"/>
                <a:cs typeface="+mn-cs"/>
                <a:sym typeface="Calibri"/>
              </a:defRPr>
            </a:lvl4pPr>
            <a:lvl5pPr marL="2194560" indent="-365760">
              <a:lnSpc>
                <a:spcPct val="90000"/>
              </a:lnSpc>
              <a:spcBef>
                <a:spcPts val="1000"/>
              </a:spcBef>
              <a:buSzPct val="100000"/>
              <a:buFont typeface="Arial"/>
              <a:buChar char="•"/>
              <a:defRPr sz="3200">
                <a:latin typeface="+mn-lt"/>
                <a:ea typeface="+mn-ea"/>
                <a:cs typeface="+mn-cs"/>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400" name="Text Placeholder 3"/>
          <p:cNvSpPr>
            <a:spLocks noGrp="1"/>
          </p:cNvSpPr>
          <p:nvPr>
            <p:ph type="body" sz="quarter" idx="13"/>
          </p:nvPr>
        </p:nvSpPr>
        <p:spPr>
          <a:xfrm>
            <a:off x="839787" y="2057400"/>
            <a:ext cx="3932238" cy="3811588"/>
          </a:xfrm>
          <a:prstGeom prst="rect">
            <a:avLst/>
          </a:prstGeom>
        </p:spPr>
        <p:txBody>
          <a:bodyPr/>
          <a:lstStyle/>
          <a:p>
            <a:pPr marL="0" indent="0">
              <a:lnSpc>
                <a:spcPct val="90000"/>
              </a:lnSpc>
              <a:spcBef>
                <a:spcPts val="1000"/>
              </a:spcBef>
              <a:defRPr sz="1600">
                <a:latin typeface="+mn-lt"/>
                <a:ea typeface="+mn-ea"/>
                <a:cs typeface="+mn-cs"/>
                <a:sym typeface="Calibri"/>
              </a:defRPr>
            </a:pPr>
            <a:endParaRPr/>
          </a:p>
        </p:txBody>
      </p:sp>
      <p:sp>
        <p:nvSpPr>
          <p:cNvPr id="401" name="Slide Number"/>
          <p:cNvSpPr txBox="1">
            <a:spLocks noGrp="1"/>
          </p:cNvSpPr>
          <p:nvPr>
            <p:ph type="sldNum" sz="quarter" idx="2"/>
          </p:nvPr>
        </p:nvSpPr>
        <p:spPr>
          <a:xfrm>
            <a:off x="11095176" y="6404292"/>
            <a:ext cx="258624" cy="269241"/>
          </a:xfrm>
          <a:prstGeom prst="rect">
            <a:avLst/>
          </a:prstGeom>
        </p:spPr>
        <p:txBody>
          <a:bodyPr anchor="ctr"/>
          <a:lstStyle>
            <a:lvl1pPr algn="r">
              <a:defRPr sz="1200">
                <a:solidFill>
                  <a:srgbClr val="888888"/>
                </a:solidFill>
                <a:latin typeface="+mn-lt"/>
                <a:ea typeface="+mn-ea"/>
                <a:cs typeface="+mn-cs"/>
                <a:sym typeface="Calibri"/>
              </a:defRPr>
            </a:lvl1pPr>
          </a:lstStyle>
          <a:p>
            <a:fld id="{86CB4B4D-7CA3-9044-876B-883B54F8677D}" type="slidenum">
              <a:t>‹#›</a:t>
            </a:fld>
            <a:endParaRPr dirty="0"/>
          </a:p>
        </p:txBody>
      </p:sp>
    </p:spTree>
    <p:extLst>
      <p:ext uri="{BB962C8B-B14F-4D97-AF65-F5344CB8AC3E}">
        <p14:creationId xmlns:p14="http://schemas.microsoft.com/office/powerpoint/2010/main" val="3327276392"/>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type="tx">
  <p:cSld name="Picture with Caption">
    <p:spTree>
      <p:nvGrpSpPr>
        <p:cNvPr id="1" name=""/>
        <p:cNvGrpSpPr/>
        <p:nvPr/>
      </p:nvGrpSpPr>
      <p:grpSpPr>
        <a:xfrm>
          <a:off x="0" y="0"/>
          <a:ext cx="0" cy="0"/>
          <a:chOff x="0" y="0"/>
          <a:chExt cx="0" cy="0"/>
        </a:xfrm>
      </p:grpSpPr>
      <p:sp>
        <p:nvSpPr>
          <p:cNvPr id="408" name="Title Text"/>
          <p:cNvSpPr txBox="1">
            <a:spLocks noGrp="1"/>
          </p:cNvSpPr>
          <p:nvPr>
            <p:ph type="title"/>
          </p:nvPr>
        </p:nvSpPr>
        <p:spPr>
          <a:xfrm>
            <a:off x="839787" y="457200"/>
            <a:ext cx="3932239" cy="1600200"/>
          </a:xfrm>
          <a:prstGeom prst="rect">
            <a:avLst/>
          </a:prstGeom>
        </p:spPr>
        <p:txBody>
          <a:bodyPr anchor="b">
            <a:normAutofit/>
          </a:bodyPr>
          <a:lstStyle>
            <a:lvl1pPr>
              <a:lnSpc>
                <a:spcPct val="90000"/>
              </a:lnSpc>
              <a:defRPr sz="3200" cap="none">
                <a:solidFill>
                  <a:srgbClr val="000000"/>
                </a:solidFill>
                <a:latin typeface="Calibri Light"/>
                <a:ea typeface="Calibri Light"/>
                <a:cs typeface="Calibri Light"/>
                <a:sym typeface="Calibri Light"/>
              </a:defRPr>
            </a:lvl1pPr>
          </a:lstStyle>
          <a:p>
            <a:r>
              <a:t>Title Text</a:t>
            </a:r>
          </a:p>
        </p:txBody>
      </p:sp>
      <p:sp>
        <p:nvSpPr>
          <p:cNvPr id="409" name="Picture Placeholder 2"/>
          <p:cNvSpPr>
            <a:spLocks noGrp="1"/>
          </p:cNvSpPr>
          <p:nvPr>
            <p:ph type="pic" sz="half" idx="13"/>
          </p:nvPr>
        </p:nvSpPr>
        <p:spPr>
          <a:xfrm>
            <a:off x="5183187" y="987425"/>
            <a:ext cx="6172201" cy="4873625"/>
          </a:xfrm>
          <a:prstGeom prst="rect">
            <a:avLst/>
          </a:prstGeom>
        </p:spPr>
        <p:txBody>
          <a:bodyPr lIns="91439" rIns="91439">
            <a:noAutofit/>
          </a:bodyPr>
          <a:lstStyle/>
          <a:p>
            <a:endParaRPr dirty="0"/>
          </a:p>
        </p:txBody>
      </p:sp>
      <p:sp>
        <p:nvSpPr>
          <p:cNvPr id="410" name="Body Level One…"/>
          <p:cNvSpPr txBox="1">
            <a:spLocks noGrp="1"/>
          </p:cNvSpPr>
          <p:nvPr>
            <p:ph type="body" sz="quarter" idx="1"/>
          </p:nvPr>
        </p:nvSpPr>
        <p:spPr>
          <a:xfrm>
            <a:off x="839787" y="2057400"/>
            <a:ext cx="3932239" cy="3811588"/>
          </a:xfrm>
          <a:prstGeom prst="rect">
            <a:avLst/>
          </a:prstGeom>
        </p:spPr>
        <p:txBody>
          <a:bodyPr/>
          <a:lstStyle>
            <a:lvl1pPr marL="0" indent="0">
              <a:lnSpc>
                <a:spcPct val="90000"/>
              </a:lnSpc>
              <a:spcBef>
                <a:spcPts val="1000"/>
              </a:spcBef>
              <a:defRPr sz="1600">
                <a:latin typeface="+mn-lt"/>
                <a:ea typeface="+mn-ea"/>
                <a:cs typeface="+mn-cs"/>
                <a:sym typeface="Calibri"/>
              </a:defRPr>
            </a:lvl1pPr>
            <a:lvl2pPr marL="0" indent="457200">
              <a:lnSpc>
                <a:spcPct val="90000"/>
              </a:lnSpc>
              <a:spcBef>
                <a:spcPts val="1000"/>
              </a:spcBef>
              <a:defRPr sz="1600">
                <a:latin typeface="+mn-lt"/>
                <a:ea typeface="+mn-ea"/>
                <a:cs typeface="+mn-cs"/>
                <a:sym typeface="Calibri"/>
              </a:defRPr>
            </a:lvl2pPr>
            <a:lvl3pPr marL="0" indent="914400">
              <a:lnSpc>
                <a:spcPct val="90000"/>
              </a:lnSpc>
              <a:spcBef>
                <a:spcPts val="1000"/>
              </a:spcBef>
              <a:defRPr sz="1600">
                <a:latin typeface="+mn-lt"/>
                <a:ea typeface="+mn-ea"/>
                <a:cs typeface="+mn-cs"/>
                <a:sym typeface="Calibri"/>
              </a:defRPr>
            </a:lvl3pPr>
            <a:lvl4pPr marL="0" indent="1371600">
              <a:lnSpc>
                <a:spcPct val="90000"/>
              </a:lnSpc>
              <a:spcBef>
                <a:spcPts val="1000"/>
              </a:spcBef>
              <a:defRPr sz="1600">
                <a:latin typeface="+mn-lt"/>
                <a:ea typeface="+mn-ea"/>
                <a:cs typeface="+mn-cs"/>
                <a:sym typeface="Calibri"/>
              </a:defRPr>
            </a:lvl4pPr>
            <a:lvl5pPr marL="0" indent="1828800">
              <a:lnSpc>
                <a:spcPct val="90000"/>
              </a:lnSpc>
              <a:spcBef>
                <a:spcPts val="1000"/>
              </a:spcBef>
              <a:defRPr sz="1600">
                <a:latin typeface="+mn-lt"/>
                <a:ea typeface="+mn-ea"/>
                <a:cs typeface="+mn-cs"/>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411" name="Slide Number"/>
          <p:cNvSpPr txBox="1">
            <a:spLocks noGrp="1"/>
          </p:cNvSpPr>
          <p:nvPr>
            <p:ph type="sldNum" sz="quarter" idx="2"/>
          </p:nvPr>
        </p:nvSpPr>
        <p:spPr>
          <a:xfrm>
            <a:off x="11095176" y="6404292"/>
            <a:ext cx="258624" cy="269241"/>
          </a:xfrm>
          <a:prstGeom prst="rect">
            <a:avLst/>
          </a:prstGeom>
        </p:spPr>
        <p:txBody>
          <a:bodyPr anchor="ctr"/>
          <a:lstStyle>
            <a:lvl1pPr algn="r">
              <a:defRPr sz="1200">
                <a:solidFill>
                  <a:srgbClr val="888888"/>
                </a:solidFill>
                <a:latin typeface="+mn-lt"/>
                <a:ea typeface="+mn-ea"/>
                <a:cs typeface="+mn-cs"/>
                <a:sym typeface="Calibri"/>
              </a:defRPr>
            </a:lvl1pPr>
          </a:lstStyle>
          <a:p>
            <a:fld id="{86CB4B4D-7CA3-9044-876B-883B54F8677D}" type="slidenum">
              <a:t>‹#›</a:t>
            </a:fld>
            <a:endParaRPr dirty="0"/>
          </a:p>
        </p:txBody>
      </p:sp>
    </p:spTree>
    <p:extLst>
      <p:ext uri="{BB962C8B-B14F-4D97-AF65-F5344CB8AC3E}">
        <p14:creationId xmlns:p14="http://schemas.microsoft.com/office/powerpoint/2010/main" val="848826289"/>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type="tx">
  <p:cSld name="Title and Vertical Text">
    <p:spTree>
      <p:nvGrpSpPr>
        <p:cNvPr id="1" name=""/>
        <p:cNvGrpSpPr/>
        <p:nvPr/>
      </p:nvGrpSpPr>
      <p:grpSpPr>
        <a:xfrm>
          <a:off x="0" y="0"/>
          <a:ext cx="0" cy="0"/>
          <a:chOff x="0" y="0"/>
          <a:chExt cx="0" cy="0"/>
        </a:xfrm>
      </p:grpSpPr>
      <p:sp>
        <p:nvSpPr>
          <p:cNvPr id="418" name="Title Text"/>
          <p:cNvSpPr txBox="1">
            <a:spLocks noGrp="1"/>
          </p:cNvSpPr>
          <p:nvPr>
            <p:ph type="title"/>
          </p:nvPr>
        </p:nvSpPr>
        <p:spPr>
          <a:xfrm>
            <a:off x="838200" y="365125"/>
            <a:ext cx="10515600" cy="1325563"/>
          </a:xfrm>
          <a:prstGeom prst="rect">
            <a:avLst/>
          </a:prstGeom>
        </p:spPr>
        <p:txBody>
          <a:bodyPr>
            <a:normAutofit/>
          </a:bodyPr>
          <a:lstStyle>
            <a:lvl1pPr>
              <a:lnSpc>
                <a:spcPct val="90000"/>
              </a:lnSpc>
              <a:defRPr sz="4400" cap="none">
                <a:solidFill>
                  <a:srgbClr val="000000"/>
                </a:solidFill>
                <a:latin typeface="Calibri Light"/>
                <a:ea typeface="Calibri Light"/>
                <a:cs typeface="Calibri Light"/>
                <a:sym typeface="Calibri Light"/>
              </a:defRPr>
            </a:lvl1pPr>
          </a:lstStyle>
          <a:p>
            <a:r>
              <a:t>Title Text</a:t>
            </a:r>
          </a:p>
        </p:txBody>
      </p:sp>
      <p:sp>
        <p:nvSpPr>
          <p:cNvPr id="419" name="Body Level One…"/>
          <p:cNvSpPr txBox="1">
            <a:spLocks noGrp="1"/>
          </p:cNvSpPr>
          <p:nvPr>
            <p:ph type="body" idx="1"/>
          </p:nvPr>
        </p:nvSpPr>
        <p:spPr>
          <a:xfrm>
            <a:off x="838200" y="1825625"/>
            <a:ext cx="10515600" cy="4351338"/>
          </a:xfrm>
          <a:prstGeom prst="rect">
            <a:avLst/>
          </a:prstGeom>
        </p:spPr>
        <p:txBody>
          <a:bodyPr/>
          <a:lstStyle>
            <a:lvl1pPr marL="228600" indent="-228600">
              <a:lnSpc>
                <a:spcPct val="90000"/>
              </a:lnSpc>
              <a:spcBef>
                <a:spcPts val="1000"/>
              </a:spcBef>
              <a:buSzPct val="100000"/>
              <a:buFont typeface="Arial"/>
              <a:buChar char="•"/>
              <a:defRPr sz="2800">
                <a:latin typeface="+mn-lt"/>
                <a:ea typeface="+mn-ea"/>
                <a:cs typeface="+mn-cs"/>
                <a:sym typeface="Calibri"/>
              </a:defRPr>
            </a:lvl1pPr>
            <a:lvl2pPr marL="723900" indent="-266700">
              <a:lnSpc>
                <a:spcPct val="90000"/>
              </a:lnSpc>
              <a:spcBef>
                <a:spcPts val="1000"/>
              </a:spcBef>
              <a:buSzPct val="100000"/>
              <a:buFont typeface="Arial"/>
              <a:buChar char="•"/>
              <a:defRPr sz="2800">
                <a:latin typeface="+mn-lt"/>
                <a:ea typeface="+mn-ea"/>
                <a:cs typeface="+mn-cs"/>
                <a:sym typeface="Calibri"/>
              </a:defRPr>
            </a:lvl2pPr>
            <a:lvl3pPr marL="1234439" indent="-320039">
              <a:lnSpc>
                <a:spcPct val="90000"/>
              </a:lnSpc>
              <a:spcBef>
                <a:spcPts val="1000"/>
              </a:spcBef>
              <a:buSzPct val="100000"/>
              <a:buFont typeface="Arial"/>
              <a:buChar char="•"/>
              <a:defRPr sz="2800">
                <a:latin typeface="+mn-lt"/>
                <a:ea typeface="+mn-ea"/>
                <a:cs typeface="+mn-cs"/>
                <a:sym typeface="Calibri"/>
              </a:defRPr>
            </a:lvl3pPr>
            <a:lvl4pPr marL="1727200" indent="-355600">
              <a:lnSpc>
                <a:spcPct val="90000"/>
              </a:lnSpc>
              <a:spcBef>
                <a:spcPts val="1000"/>
              </a:spcBef>
              <a:buSzPct val="100000"/>
              <a:buFont typeface="Arial"/>
              <a:buChar char="•"/>
              <a:defRPr sz="2800">
                <a:latin typeface="+mn-lt"/>
                <a:ea typeface="+mn-ea"/>
                <a:cs typeface="+mn-cs"/>
                <a:sym typeface="Calibri"/>
              </a:defRPr>
            </a:lvl4pPr>
            <a:lvl5pPr marL="2184400" indent="-355600">
              <a:lnSpc>
                <a:spcPct val="90000"/>
              </a:lnSpc>
              <a:spcBef>
                <a:spcPts val="1000"/>
              </a:spcBef>
              <a:buSzPct val="100000"/>
              <a:buFont typeface="Arial"/>
              <a:buChar char="•"/>
              <a:defRPr sz="2800">
                <a:latin typeface="+mn-lt"/>
                <a:ea typeface="+mn-ea"/>
                <a:cs typeface="+mn-cs"/>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420" name="Slide Number"/>
          <p:cNvSpPr txBox="1">
            <a:spLocks noGrp="1"/>
          </p:cNvSpPr>
          <p:nvPr>
            <p:ph type="sldNum" sz="quarter" idx="2"/>
          </p:nvPr>
        </p:nvSpPr>
        <p:spPr>
          <a:xfrm>
            <a:off x="11095176" y="6404292"/>
            <a:ext cx="258624" cy="269241"/>
          </a:xfrm>
          <a:prstGeom prst="rect">
            <a:avLst/>
          </a:prstGeom>
        </p:spPr>
        <p:txBody>
          <a:bodyPr anchor="ctr"/>
          <a:lstStyle>
            <a:lvl1pPr algn="r">
              <a:defRPr sz="1200">
                <a:solidFill>
                  <a:srgbClr val="888888"/>
                </a:solidFill>
                <a:latin typeface="+mn-lt"/>
                <a:ea typeface="+mn-ea"/>
                <a:cs typeface="+mn-cs"/>
                <a:sym typeface="Calibri"/>
              </a:defRPr>
            </a:lvl1pPr>
          </a:lstStyle>
          <a:p>
            <a:fld id="{86CB4B4D-7CA3-9044-876B-883B54F8677D}" type="slidenum">
              <a:t>‹#›</a:t>
            </a:fld>
            <a:endParaRPr dirty="0"/>
          </a:p>
        </p:txBody>
      </p:sp>
    </p:spTree>
    <p:extLst>
      <p:ext uri="{BB962C8B-B14F-4D97-AF65-F5344CB8AC3E}">
        <p14:creationId xmlns:p14="http://schemas.microsoft.com/office/powerpoint/2010/main" val="983107535"/>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DBB545-1665-4334-AA3C-B1B4D542316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512AE1E-AF8A-4EFC-818F-132D49AE978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4C2FD786-97DB-4BE9-9ED1-1895F7DF8F48}"/>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8DAF087-D263-4917-84EB-AA1BF823798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55E3728D-0ADD-48D1-A099-BBF5F0299B41}"/>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CA65299-5FFA-4F47-91CE-18FB85EA3AF7}"/>
              </a:ext>
            </a:extLst>
          </p:cNvPr>
          <p:cNvSpPr>
            <a:spLocks noGrp="1"/>
          </p:cNvSpPr>
          <p:nvPr>
            <p:ph type="dt" sz="half" idx="10"/>
          </p:nvPr>
        </p:nvSpPr>
        <p:spPr/>
        <p:txBody>
          <a:bodyPr/>
          <a:lstStyle/>
          <a:p>
            <a:fld id="{3AC1B2D6-2439-4219-9B63-8E16A72FB174}" type="datetimeFigureOut">
              <a:rPr lang="en-US" smtClean="0"/>
              <a:t>1/20/2020</a:t>
            </a:fld>
            <a:endParaRPr lang="en-US" dirty="0"/>
          </a:p>
        </p:txBody>
      </p:sp>
      <p:sp>
        <p:nvSpPr>
          <p:cNvPr id="8" name="Footer Placeholder 7">
            <a:extLst>
              <a:ext uri="{FF2B5EF4-FFF2-40B4-BE49-F238E27FC236}">
                <a16:creationId xmlns:a16="http://schemas.microsoft.com/office/drawing/2014/main" id="{F6F1BEEF-E718-46FE-8C0C-892FFABD2F37}"/>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628B61B8-0D28-400B-AA9C-1889B9A1482F}"/>
              </a:ext>
            </a:extLst>
          </p:cNvPr>
          <p:cNvSpPr>
            <a:spLocks noGrp="1"/>
          </p:cNvSpPr>
          <p:nvPr>
            <p:ph type="sldNum" sz="quarter" idx="12"/>
          </p:nvPr>
        </p:nvSpPr>
        <p:spPr/>
        <p:txBody>
          <a:bodyPr/>
          <a:lstStyle/>
          <a:p>
            <a:fld id="{D01D5890-FE91-4FC2-9D2A-520569A57B6C}" type="slidenum">
              <a:rPr lang="en-US" smtClean="0"/>
              <a:t>‹#›</a:t>
            </a:fld>
            <a:endParaRPr lang="en-US" dirty="0"/>
          </a:p>
        </p:txBody>
      </p:sp>
    </p:spTree>
    <p:extLst>
      <p:ext uri="{BB962C8B-B14F-4D97-AF65-F5344CB8AC3E}">
        <p14:creationId xmlns:p14="http://schemas.microsoft.com/office/powerpoint/2010/main" val="3718186290"/>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type="tx">
  <p:cSld name="Vertical Title and Text">
    <p:spTree>
      <p:nvGrpSpPr>
        <p:cNvPr id="1" name=""/>
        <p:cNvGrpSpPr/>
        <p:nvPr/>
      </p:nvGrpSpPr>
      <p:grpSpPr>
        <a:xfrm>
          <a:off x="0" y="0"/>
          <a:ext cx="0" cy="0"/>
          <a:chOff x="0" y="0"/>
          <a:chExt cx="0" cy="0"/>
        </a:xfrm>
      </p:grpSpPr>
      <p:sp>
        <p:nvSpPr>
          <p:cNvPr id="427" name="Title Text"/>
          <p:cNvSpPr txBox="1">
            <a:spLocks noGrp="1"/>
          </p:cNvSpPr>
          <p:nvPr>
            <p:ph type="title"/>
          </p:nvPr>
        </p:nvSpPr>
        <p:spPr>
          <a:xfrm>
            <a:off x="8724900" y="365125"/>
            <a:ext cx="2628900" cy="5811838"/>
          </a:xfrm>
          <a:prstGeom prst="rect">
            <a:avLst/>
          </a:prstGeom>
        </p:spPr>
        <p:txBody>
          <a:bodyPr>
            <a:normAutofit/>
          </a:bodyPr>
          <a:lstStyle>
            <a:lvl1pPr>
              <a:lnSpc>
                <a:spcPct val="90000"/>
              </a:lnSpc>
              <a:defRPr sz="4400" cap="none">
                <a:solidFill>
                  <a:srgbClr val="000000"/>
                </a:solidFill>
                <a:latin typeface="Calibri Light"/>
                <a:ea typeface="Calibri Light"/>
                <a:cs typeface="Calibri Light"/>
                <a:sym typeface="Calibri Light"/>
              </a:defRPr>
            </a:lvl1pPr>
          </a:lstStyle>
          <a:p>
            <a:r>
              <a:t>Title Text</a:t>
            </a:r>
          </a:p>
        </p:txBody>
      </p:sp>
      <p:sp>
        <p:nvSpPr>
          <p:cNvPr id="428" name="Body Level One…"/>
          <p:cNvSpPr txBox="1">
            <a:spLocks noGrp="1"/>
          </p:cNvSpPr>
          <p:nvPr>
            <p:ph type="body" idx="1"/>
          </p:nvPr>
        </p:nvSpPr>
        <p:spPr>
          <a:xfrm>
            <a:off x="838200" y="365125"/>
            <a:ext cx="7734300" cy="5811838"/>
          </a:xfrm>
          <a:prstGeom prst="rect">
            <a:avLst/>
          </a:prstGeom>
        </p:spPr>
        <p:txBody>
          <a:bodyPr/>
          <a:lstStyle>
            <a:lvl1pPr marL="228600" indent="-228600">
              <a:lnSpc>
                <a:spcPct val="90000"/>
              </a:lnSpc>
              <a:spcBef>
                <a:spcPts val="1000"/>
              </a:spcBef>
              <a:buSzPct val="100000"/>
              <a:buFont typeface="Arial"/>
              <a:buChar char="•"/>
              <a:defRPr sz="2800">
                <a:latin typeface="+mn-lt"/>
                <a:ea typeface="+mn-ea"/>
                <a:cs typeface="+mn-cs"/>
                <a:sym typeface="Calibri"/>
              </a:defRPr>
            </a:lvl1pPr>
            <a:lvl2pPr marL="723900" indent="-266700">
              <a:lnSpc>
                <a:spcPct val="90000"/>
              </a:lnSpc>
              <a:spcBef>
                <a:spcPts val="1000"/>
              </a:spcBef>
              <a:buSzPct val="100000"/>
              <a:buFont typeface="Arial"/>
              <a:buChar char="•"/>
              <a:defRPr sz="2800">
                <a:latin typeface="+mn-lt"/>
                <a:ea typeface="+mn-ea"/>
                <a:cs typeface="+mn-cs"/>
                <a:sym typeface="Calibri"/>
              </a:defRPr>
            </a:lvl2pPr>
            <a:lvl3pPr marL="1234439" indent="-320039">
              <a:lnSpc>
                <a:spcPct val="90000"/>
              </a:lnSpc>
              <a:spcBef>
                <a:spcPts val="1000"/>
              </a:spcBef>
              <a:buSzPct val="100000"/>
              <a:buFont typeface="Arial"/>
              <a:buChar char="•"/>
              <a:defRPr sz="2800">
                <a:latin typeface="+mn-lt"/>
                <a:ea typeface="+mn-ea"/>
                <a:cs typeface="+mn-cs"/>
                <a:sym typeface="Calibri"/>
              </a:defRPr>
            </a:lvl3pPr>
            <a:lvl4pPr marL="1727200" indent="-355600">
              <a:lnSpc>
                <a:spcPct val="90000"/>
              </a:lnSpc>
              <a:spcBef>
                <a:spcPts val="1000"/>
              </a:spcBef>
              <a:buSzPct val="100000"/>
              <a:buFont typeface="Arial"/>
              <a:buChar char="•"/>
              <a:defRPr sz="2800">
                <a:latin typeface="+mn-lt"/>
                <a:ea typeface="+mn-ea"/>
                <a:cs typeface="+mn-cs"/>
                <a:sym typeface="Calibri"/>
              </a:defRPr>
            </a:lvl4pPr>
            <a:lvl5pPr marL="2184400" indent="-355600">
              <a:lnSpc>
                <a:spcPct val="90000"/>
              </a:lnSpc>
              <a:spcBef>
                <a:spcPts val="1000"/>
              </a:spcBef>
              <a:buSzPct val="100000"/>
              <a:buFont typeface="Arial"/>
              <a:buChar char="•"/>
              <a:defRPr sz="2800">
                <a:latin typeface="+mn-lt"/>
                <a:ea typeface="+mn-ea"/>
                <a:cs typeface="+mn-cs"/>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429" name="Slide Number"/>
          <p:cNvSpPr txBox="1">
            <a:spLocks noGrp="1"/>
          </p:cNvSpPr>
          <p:nvPr>
            <p:ph type="sldNum" sz="quarter" idx="2"/>
          </p:nvPr>
        </p:nvSpPr>
        <p:spPr>
          <a:xfrm>
            <a:off x="11095176" y="6404292"/>
            <a:ext cx="258624" cy="269241"/>
          </a:xfrm>
          <a:prstGeom prst="rect">
            <a:avLst/>
          </a:prstGeom>
        </p:spPr>
        <p:txBody>
          <a:bodyPr anchor="ctr"/>
          <a:lstStyle>
            <a:lvl1pPr algn="r">
              <a:defRPr sz="1200">
                <a:solidFill>
                  <a:srgbClr val="888888"/>
                </a:solidFill>
                <a:latin typeface="+mn-lt"/>
                <a:ea typeface="+mn-ea"/>
                <a:cs typeface="+mn-cs"/>
                <a:sym typeface="Calibri"/>
              </a:defRPr>
            </a:lvl1pPr>
          </a:lstStyle>
          <a:p>
            <a:fld id="{86CB4B4D-7CA3-9044-876B-883B54F8677D}" type="slidenum">
              <a:t>‹#›</a:t>
            </a:fld>
            <a:endParaRPr dirty="0"/>
          </a:p>
        </p:txBody>
      </p:sp>
    </p:spTree>
    <p:extLst>
      <p:ext uri="{BB962C8B-B14F-4D97-AF65-F5344CB8AC3E}">
        <p14:creationId xmlns:p14="http://schemas.microsoft.com/office/powerpoint/2010/main" val="1559628556"/>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type="tx">
  <p:cSld name="5_Title and Content">
    <p:spTree>
      <p:nvGrpSpPr>
        <p:cNvPr id="1" name=""/>
        <p:cNvGrpSpPr/>
        <p:nvPr/>
      </p:nvGrpSpPr>
      <p:grpSpPr>
        <a:xfrm>
          <a:off x="0" y="0"/>
          <a:ext cx="0" cy="0"/>
          <a:chOff x="0" y="0"/>
          <a:chExt cx="0" cy="0"/>
        </a:xfrm>
      </p:grpSpPr>
      <p:sp>
        <p:nvSpPr>
          <p:cNvPr id="436" name="Slide Number"/>
          <p:cNvSpPr txBox="1">
            <a:spLocks noGrp="1"/>
          </p:cNvSpPr>
          <p:nvPr>
            <p:ph type="sldNum" sz="quarter" idx="2"/>
          </p:nvPr>
        </p:nvSpPr>
        <p:spPr>
          <a:xfrm>
            <a:off x="11756692" y="6514048"/>
            <a:ext cx="273656" cy="264255"/>
          </a:xfrm>
          <a:prstGeom prst="rect">
            <a:avLst/>
          </a:prstGeom>
        </p:spPr>
        <p:txBody>
          <a:bodyPr anchor="ctr"/>
          <a:lstStyle>
            <a:lvl1pPr algn="r">
              <a:defRPr sz="1200">
                <a:solidFill>
                  <a:srgbClr val="FFFFFF"/>
                </a:solidFill>
              </a:defRPr>
            </a:lvl1pPr>
          </a:lstStyle>
          <a:p>
            <a:fld id="{86CB4B4D-7CA3-9044-876B-883B54F8677D}" type="slidenum">
              <a:t>‹#›</a:t>
            </a:fld>
            <a:endParaRPr dirty="0"/>
          </a:p>
        </p:txBody>
      </p:sp>
    </p:spTree>
    <p:extLst>
      <p:ext uri="{BB962C8B-B14F-4D97-AF65-F5344CB8AC3E}">
        <p14:creationId xmlns:p14="http://schemas.microsoft.com/office/powerpoint/2010/main" val="1773945849"/>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584A7A-F77E-4AE6-945B-1DD205EAEA8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8C205B0-8D8B-4C92-B194-627CEFF5BC62}"/>
              </a:ext>
            </a:extLst>
          </p:cNvPr>
          <p:cNvSpPr>
            <a:spLocks noGrp="1"/>
          </p:cNvSpPr>
          <p:nvPr>
            <p:ph type="dt" sz="half" idx="10"/>
          </p:nvPr>
        </p:nvSpPr>
        <p:spPr/>
        <p:txBody>
          <a:bodyPr/>
          <a:lstStyle/>
          <a:p>
            <a:fld id="{3AC1B2D6-2439-4219-9B63-8E16A72FB174}" type="datetimeFigureOut">
              <a:rPr lang="en-US" smtClean="0"/>
              <a:t>1/20/2020</a:t>
            </a:fld>
            <a:endParaRPr lang="en-US" dirty="0"/>
          </a:p>
        </p:txBody>
      </p:sp>
      <p:sp>
        <p:nvSpPr>
          <p:cNvPr id="4" name="Footer Placeholder 3">
            <a:extLst>
              <a:ext uri="{FF2B5EF4-FFF2-40B4-BE49-F238E27FC236}">
                <a16:creationId xmlns:a16="http://schemas.microsoft.com/office/drawing/2014/main" id="{5AA50454-7DB5-4167-BB31-BF14B5CD3559}"/>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D6E93815-7CDA-4E07-AFDB-23F63518130F}"/>
              </a:ext>
            </a:extLst>
          </p:cNvPr>
          <p:cNvSpPr>
            <a:spLocks noGrp="1"/>
          </p:cNvSpPr>
          <p:nvPr>
            <p:ph type="sldNum" sz="quarter" idx="12"/>
          </p:nvPr>
        </p:nvSpPr>
        <p:spPr/>
        <p:txBody>
          <a:bodyPr/>
          <a:lstStyle/>
          <a:p>
            <a:fld id="{D01D5890-FE91-4FC2-9D2A-520569A57B6C}" type="slidenum">
              <a:rPr lang="en-US" smtClean="0"/>
              <a:t>‹#›</a:t>
            </a:fld>
            <a:endParaRPr lang="en-US" dirty="0"/>
          </a:p>
        </p:txBody>
      </p:sp>
    </p:spTree>
    <p:extLst>
      <p:ext uri="{BB962C8B-B14F-4D97-AF65-F5344CB8AC3E}">
        <p14:creationId xmlns:p14="http://schemas.microsoft.com/office/powerpoint/2010/main" val="1848920415"/>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EBAB0D7-EB10-4769-82CA-28A0469AF9C9}"/>
              </a:ext>
            </a:extLst>
          </p:cNvPr>
          <p:cNvSpPr>
            <a:spLocks noGrp="1"/>
          </p:cNvSpPr>
          <p:nvPr>
            <p:ph type="dt" sz="half" idx="10"/>
          </p:nvPr>
        </p:nvSpPr>
        <p:spPr/>
        <p:txBody>
          <a:bodyPr/>
          <a:lstStyle/>
          <a:p>
            <a:fld id="{3AC1B2D6-2439-4219-9B63-8E16A72FB174}" type="datetimeFigureOut">
              <a:rPr lang="en-US" smtClean="0"/>
              <a:t>1/20/2020</a:t>
            </a:fld>
            <a:endParaRPr lang="en-US" dirty="0"/>
          </a:p>
        </p:txBody>
      </p:sp>
      <p:sp>
        <p:nvSpPr>
          <p:cNvPr id="3" name="Footer Placeholder 2">
            <a:extLst>
              <a:ext uri="{FF2B5EF4-FFF2-40B4-BE49-F238E27FC236}">
                <a16:creationId xmlns:a16="http://schemas.microsoft.com/office/drawing/2014/main" id="{CF669051-6395-445E-A48F-169F2E6D0A75}"/>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0A33BAF-2D2E-46D8-82E6-D15C964187A7}"/>
              </a:ext>
            </a:extLst>
          </p:cNvPr>
          <p:cNvSpPr>
            <a:spLocks noGrp="1"/>
          </p:cNvSpPr>
          <p:nvPr>
            <p:ph type="sldNum" sz="quarter" idx="12"/>
          </p:nvPr>
        </p:nvSpPr>
        <p:spPr/>
        <p:txBody>
          <a:bodyPr/>
          <a:lstStyle/>
          <a:p>
            <a:fld id="{D01D5890-FE91-4FC2-9D2A-520569A57B6C}" type="slidenum">
              <a:rPr lang="en-US" smtClean="0"/>
              <a:t>‹#›</a:t>
            </a:fld>
            <a:endParaRPr lang="en-US" dirty="0"/>
          </a:p>
        </p:txBody>
      </p:sp>
    </p:spTree>
    <p:extLst>
      <p:ext uri="{BB962C8B-B14F-4D97-AF65-F5344CB8AC3E}">
        <p14:creationId xmlns:p14="http://schemas.microsoft.com/office/powerpoint/2010/main" val="1017762166"/>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0857AD-D809-469C-84F2-FFC9F6329F7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523277D-04F6-4DE8-B84A-54503464D2B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63E4BAC-0D25-41DF-85CB-5C5C207CFFF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D5C88F1D-7A66-4852-AA1C-3766216F5895}"/>
              </a:ext>
            </a:extLst>
          </p:cNvPr>
          <p:cNvSpPr>
            <a:spLocks noGrp="1"/>
          </p:cNvSpPr>
          <p:nvPr>
            <p:ph type="dt" sz="half" idx="10"/>
          </p:nvPr>
        </p:nvSpPr>
        <p:spPr/>
        <p:txBody>
          <a:bodyPr/>
          <a:lstStyle/>
          <a:p>
            <a:fld id="{3AC1B2D6-2439-4219-9B63-8E16A72FB174}" type="datetimeFigureOut">
              <a:rPr lang="en-US" smtClean="0"/>
              <a:t>1/20/2020</a:t>
            </a:fld>
            <a:endParaRPr lang="en-US" dirty="0"/>
          </a:p>
        </p:txBody>
      </p:sp>
      <p:sp>
        <p:nvSpPr>
          <p:cNvPr id="6" name="Footer Placeholder 5">
            <a:extLst>
              <a:ext uri="{FF2B5EF4-FFF2-40B4-BE49-F238E27FC236}">
                <a16:creationId xmlns:a16="http://schemas.microsoft.com/office/drawing/2014/main" id="{E954301F-D34B-471C-97A2-20722F737FD3}"/>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39E9824F-B18F-4CBB-AD3D-91CDF9C23B3D}"/>
              </a:ext>
            </a:extLst>
          </p:cNvPr>
          <p:cNvSpPr>
            <a:spLocks noGrp="1"/>
          </p:cNvSpPr>
          <p:nvPr>
            <p:ph type="sldNum" sz="quarter" idx="12"/>
          </p:nvPr>
        </p:nvSpPr>
        <p:spPr/>
        <p:txBody>
          <a:bodyPr/>
          <a:lstStyle/>
          <a:p>
            <a:fld id="{D01D5890-FE91-4FC2-9D2A-520569A57B6C}" type="slidenum">
              <a:rPr lang="en-US" smtClean="0"/>
              <a:t>‹#›</a:t>
            </a:fld>
            <a:endParaRPr lang="en-US" dirty="0"/>
          </a:p>
        </p:txBody>
      </p:sp>
    </p:spTree>
    <p:extLst>
      <p:ext uri="{BB962C8B-B14F-4D97-AF65-F5344CB8AC3E}">
        <p14:creationId xmlns:p14="http://schemas.microsoft.com/office/powerpoint/2010/main" val="187162350"/>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A691B1-83DB-45A7-A3A3-0482736D07B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16740FC-A498-43DB-8266-37BE3CF2D1F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75BD9B14-F6E4-4C62-BCCA-7CD07D0C943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E97D3C35-05D3-4B76-BC63-40DD0256AFE3}"/>
              </a:ext>
            </a:extLst>
          </p:cNvPr>
          <p:cNvSpPr>
            <a:spLocks noGrp="1"/>
          </p:cNvSpPr>
          <p:nvPr>
            <p:ph type="dt" sz="half" idx="10"/>
          </p:nvPr>
        </p:nvSpPr>
        <p:spPr/>
        <p:txBody>
          <a:bodyPr/>
          <a:lstStyle/>
          <a:p>
            <a:fld id="{3AC1B2D6-2439-4219-9B63-8E16A72FB174}" type="datetimeFigureOut">
              <a:rPr lang="en-US" smtClean="0"/>
              <a:t>1/20/2020</a:t>
            </a:fld>
            <a:endParaRPr lang="en-US" dirty="0"/>
          </a:p>
        </p:txBody>
      </p:sp>
      <p:sp>
        <p:nvSpPr>
          <p:cNvPr id="6" name="Footer Placeholder 5">
            <a:extLst>
              <a:ext uri="{FF2B5EF4-FFF2-40B4-BE49-F238E27FC236}">
                <a16:creationId xmlns:a16="http://schemas.microsoft.com/office/drawing/2014/main" id="{B8BA522B-A97D-4BB4-B4EE-FA38C355DEDC}"/>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AC68AC27-8AE5-4672-A973-BBD82C4D4983}"/>
              </a:ext>
            </a:extLst>
          </p:cNvPr>
          <p:cNvSpPr>
            <a:spLocks noGrp="1"/>
          </p:cNvSpPr>
          <p:nvPr>
            <p:ph type="sldNum" sz="quarter" idx="12"/>
          </p:nvPr>
        </p:nvSpPr>
        <p:spPr/>
        <p:txBody>
          <a:bodyPr/>
          <a:lstStyle/>
          <a:p>
            <a:fld id="{D01D5890-FE91-4FC2-9D2A-520569A57B6C}" type="slidenum">
              <a:rPr lang="en-US" smtClean="0"/>
              <a:t>‹#›</a:t>
            </a:fld>
            <a:endParaRPr lang="en-US" dirty="0"/>
          </a:p>
        </p:txBody>
      </p:sp>
    </p:spTree>
    <p:extLst>
      <p:ext uri="{BB962C8B-B14F-4D97-AF65-F5344CB8AC3E}">
        <p14:creationId xmlns:p14="http://schemas.microsoft.com/office/powerpoint/2010/main" val="3809938972"/>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5.xml"/><Relationship Id="rId18" Type="http://schemas.openxmlformats.org/officeDocument/2006/relationships/slideLayout" Target="../slideLayouts/slideLayout30.xml"/><Relationship Id="rId26" Type="http://schemas.openxmlformats.org/officeDocument/2006/relationships/slideLayout" Target="../slideLayouts/slideLayout38.xml"/><Relationship Id="rId39" Type="http://schemas.openxmlformats.org/officeDocument/2006/relationships/slideLayout" Target="../slideLayouts/slideLayout51.xml"/><Relationship Id="rId21" Type="http://schemas.openxmlformats.org/officeDocument/2006/relationships/slideLayout" Target="../slideLayouts/slideLayout33.xml"/><Relationship Id="rId34" Type="http://schemas.openxmlformats.org/officeDocument/2006/relationships/slideLayout" Target="../slideLayouts/slideLayout46.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slideLayout" Target="../slideLayouts/slideLayout29.xml"/><Relationship Id="rId25" Type="http://schemas.openxmlformats.org/officeDocument/2006/relationships/slideLayout" Target="../slideLayouts/slideLayout37.xml"/><Relationship Id="rId33" Type="http://schemas.openxmlformats.org/officeDocument/2006/relationships/slideLayout" Target="../slideLayouts/slideLayout45.xml"/><Relationship Id="rId38" Type="http://schemas.openxmlformats.org/officeDocument/2006/relationships/slideLayout" Target="../slideLayouts/slideLayout50.xml"/><Relationship Id="rId2" Type="http://schemas.openxmlformats.org/officeDocument/2006/relationships/slideLayout" Target="../slideLayouts/slideLayout14.xml"/><Relationship Id="rId16" Type="http://schemas.openxmlformats.org/officeDocument/2006/relationships/slideLayout" Target="../slideLayouts/slideLayout28.xml"/><Relationship Id="rId20" Type="http://schemas.openxmlformats.org/officeDocument/2006/relationships/slideLayout" Target="../slideLayouts/slideLayout32.xml"/><Relationship Id="rId29" Type="http://schemas.openxmlformats.org/officeDocument/2006/relationships/slideLayout" Target="../slideLayouts/slideLayout41.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24" Type="http://schemas.openxmlformats.org/officeDocument/2006/relationships/slideLayout" Target="../slideLayouts/slideLayout36.xml"/><Relationship Id="rId32" Type="http://schemas.openxmlformats.org/officeDocument/2006/relationships/slideLayout" Target="../slideLayouts/slideLayout44.xml"/><Relationship Id="rId37" Type="http://schemas.openxmlformats.org/officeDocument/2006/relationships/slideLayout" Target="../slideLayouts/slideLayout49.xml"/><Relationship Id="rId40" Type="http://schemas.openxmlformats.org/officeDocument/2006/relationships/theme" Target="../theme/theme2.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23" Type="http://schemas.openxmlformats.org/officeDocument/2006/relationships/slideLayout" Target="../slideLayouts/slideLayout35.xml"/><Relationship Id="rId28" Type="http://schemas.openxmlformats.org/officeDocument/2006/relationships/slideLayout" Target="../slideLayouts/slideLayout40.xml"/><Relationship Id="rId36" Type="http://schemas.openxmlformats.org/officeDocument/2006/relationships/slideLayout" Target="../slideLayouts/slideLayout48.xml"/><Relationship Id="rId10" Type="http://schemas.openxmlformats.org/officeDocument/2006/relationships/slideLayout" Target="../slideLayouts/slideLayout22.xml"/><Relationship Id="rId19" Type="http://schemas.openxmlformats.org/officeDocument/2006/relationships/slideLayout" Target="../slideLayouts/slideLayout31.xml"/><Relationship Id="rId31" Type="http://schemas.openxmlformats.org/officeDocument/2006/relationships/slideLayout" Target="../slideLayouts/slideLayout43.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 Id="rId22" Type="http://schemas.openxmlformats.org/officeDocument/2006/relationships/slideLayout" Target="../slideLayouts/slideLayout34.xml"/><Relationship Id="rId27" Type="http://schemas.openxmlformats.org/officeDocument/2006/relationships/slideLayout" Target="../slideLayouts/slideLayout39.xml"/><Relationship Id="rId30" Type="http://schemas.openxmlformats.org/officeDocument/2006/relationships/slideLayout" Target="../slideLayouts/slideLayout42.xml"/><Relationship Id="rId35" Type="http://schemas.openxmlformats.org/officeDocument/2006/relationships/slideLayout" Target="../slideLayouts/slideLayout47.xml"/><Relationship Id="rId8" Type="http://schemas.openxmlformats.org/officeDocument/2006/relationships/slideLayout" Target="../slideLayouts/slideLayout20.xml"/><Relationship Id="rId3"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D0D4367-B291-4DFF-8777-E6E71F90CC0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BA9F163-5EE7-4DF6-95F3-D84B49F7A36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8F8B16F-A908-42B4-AC28-3B8781562E7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AC1B2D6-2439-4219-9B63-8E16A72FB174}" type="datetimeFigureOut">
              <a:rPr lang="en-US" smtClean="0"/>
              <a:t>1/20/2020</a:t>
            </a:fld>
            <a:endParaRPr lang="en-US" dirty="0"/>
          </a:p>
        </p:txBody>
      </p:sp>
      <p:sp>
        <p:nvSpPr>
          <p:cNvPr id="5" name="Footer Placeholder 4">
            <a:extLst>
              <a:ext uri="{FF2B5EF4-FFF2-40B4-BE49-F238E27FC236}">
                <a16:creationId xmlns:a16="http://schemas.microsoft.com/office/drawing/2014/main" id="{655D9116-F3B2-463C-A581-B70F1226A51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BD9611B3-1E1C-4C75-9099-5B3EBAC16B5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01D5890-FE91-4FC2-9D2A-520569A57B6C}" type="slidenum">
              <a:rPr lang="en-US" smtClean="0"/>
              <a:t>‹#›</a:t>
            </a:fld>
            <a:endParaRPr lang="en-US" dirty="0"/>
          </a:p>
        </p:txBody>
      </p:sp>
    </p:spTree>
    <p:extLst>
      <p:ext uri="{BB962C8B-B14F-4D97-AF65-F5344CB8AC3E}">
        <p14:creationId xmlns:p14="http://schemas.microsoft.com/office/powerpoint/2010/main" val="36738964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Rectangle 10"/>
          <p:cNvSpPr/>
          <p:nvPr/>
        </p:nvSpPr>
        <p:spPr>
          <a:xfrm>
            <a:off x="11785600" y="0"/>
            <a:ext cx="406400" cy="6858000"/>
          </a:xfrm>
          <a:prstGeom prst="rect">
            <a:avLst/>
          </a:prstGeom>
          <a:solidFill>
            <a:srgbClr val="116020"/>
          </a:solidFill>
          <a:ln w="12700">
            <a:miter lim="400000"/>
          </a:ln>
        </p:spPr>
        <p:txBody>
          <a:bodyPr lIns="45719" rIns="45719" anchor="ctr"/>
          <a:lstStyle/>
          <a:p>
            <a:pPr algn="ctr"/>
            <a:endParaRPr dirty="0"/>
          </a:p>
        </p:txBody>
      </p:sp>
      <p:sp>
        <p:nvSpPr>
          <p:cNvPr id="3" name="Rectangle 10"/>
          <p:cNvSpPr/>
          <p:nvPr/>
        </p:nvSpPr>
        <p:spPr>
          <a:xfrm>
            <a:off x="0" y="0"/>
            <a:ext cx="101600" cy="6858000"/>
          </a:xfrm>
          <a:prstGeom prst="rect">
            <a:avLst/>
          </a:prstGeom>
          <a:solidFill>
            <a:srgbClr val="1E6E86"/>
          </a:solidFill>
          <a:ln w="12700">
            <a:miter lim="400000"/>
          </a:ln>
        </p:spPr>
        <p:txBody>
          <a:bodyPr lIns="45719" rIns="45719" anchor="ctr"/>
          <a:lstStyle/>
          <a:p>
            <a:pPr algn="ctr"/>
            <a:endParaRPr dirty="0"/>
          </a:p>
        </p:txBody>
      </p:sp>
      <p:sp>
        <p:nvSpPr>
          <p:cNvPr id="4" name="Rectangle 34"/>
          <p:cNvSpPr txBox="1"/>
          <p:nvPr/>
        </p:nvSpPr>
        <p:spPr>
          <a:xfrm>
            <a:off x="6197600" y="6477000"/>
            <a:ext cx="4978400" cy="139700"/>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lvl1pPr algn="r">
              <a:defRPr sz="900" cap="all" spc="150">
                <a:solidFill>
                  <a:srgbClr val="000000"/>
                </a:solidFill>
              </a:defRPr>
            </a:lvl1pPr>
          </a:lstStyle>
          <a:p>
            <a:r>
              <a:rPr dirty="0"/>
              <a:t>GEORGE MASON UNIVERSITY</a:t>
            </a:r>
          </a:p>
        </p:txBody>
      </p:sp>
      <p:sp>
        <p:nvSpPr>
          <p:cNvPr id="5" name="Body Level One…"/>
          <p:cNvSpPr txBox="1">
            <a:spLocks noGrp="1"/>
          </p:cNvSpPr>
          <p:nvPr>
            <p:ph type="body" idx="1"/>
          </p:nvPr>
        </p:nvSpPr>
        <p:spPr>
          <a:xfrm>
            <a:off x="406400" y="762000"/>
            <a:ext cx="10769600" cy="5334000"/>
          </a:xfrm>
          <a:prstGeom prst="rect">
            <a:avLst/>
          </a:prstGeom>
          <a:ln w="12700">
            <a:miter lim="400000"/>
          </a:ln>
          <a:extLst>
            <a:ext uri="{C572A759-6A51-4108-AA02-DFA0A04FC94B}">
              <ma14:wrappingTextBoxFlag xmlns="" xmlns:ma14="http://schemas.microsoft.com/office/mac/drawingml/2011/main" val="1"/>
            </a:ext>
          </a:extLst>
        </p:spPr>
        <p:txBody>
          <a:bodyPr lIns="45719" rIns="45719">
            <a:normAutofit/>
          </a:bodyPr>
          <a:lstStyle/>
          <a:p>
            <a:r>
              <a:t>Body Level One</a:t>
            </a:r>
          </a:p>
          <a:p>
            <a:pPr lvl="1"/>
            <a:r>
              <a:t>Body Level Two</a:t>
            </a:r>
          </a:p>
          <a:p>
            <a:pPr lvl="2"/>
            <a:r>
              <a:t>Body Level Three</a:t>
            </a:r>
          </a:p>
          <a:p>
            <a:pPr lvl="3"/>
            <a:r>
              <a:t>Body Level Four</a:t>
            </a:r>
          </a:p>
          <a:p>
            <a:pPr lvl="4"/>
            <a:r>
              <a:t>Body Level Five</a:t>
            </a:r>
          </a:p>
        </p:txBody>
      </p:sp>
      <p:sp>
        <p:nvSpPr>
          <p:cNvPr id="6" name="Slide Number"/>
          <p:cNvSpPr txBox="1">
            <a:spLocks noGrp="1"/>
          </p:cNvSpPr>
          <p:nvPr>
            <p:ph type="sldNum" sz="quarter" idx="2"/>
          </p:nvPr>
        </p:nvSpPr>
        <p:spPr>
          <a:xfrm>
            <a:off x="406400" y="6383923"/>
            <a:ext cx="330161" cy="313393"/>
          </a:xfrm>
          <a:prstGeom prst="rect">
            <a:avLst/>
          </a:prstGeom>
          <a:ln w="12700">
            <a:miter lim="400000"/>
          </a:ln>
        </p:spPr>
        <p:txBody>
          <a:bodyPr wrap="none" lIns="45719" rIns="45719">
            <a:spAutoFit/>
          </a:bodyPr>
          <a:lstStyle>
            <a:lvl1pPr>
              <a:defRPr sz="1600">
                <a:latin typeface="Arial"/>
                <a:ea typeface="Arial"/>
                <a:cs typeface="Arial"/>
                <a:sym typeface="Arial"/>
              </a:defRPr>
            </a:lvl1pPr>
          </a:lstStyle>
          <a:p>
            <a:fld id="{86CB4B4D-7CA3-9044-876B-883B54F8677D}" type="slidenum">
              <a:t>‹#›</a:t>
            </a:fld>
            <a:endParaRPr dirty="0"/>
          </a:p>
        </p:txBody>
      </p:sp>
      <p:sp>
        <p:nvSpPr>
          <p:cNvPr id="7" name="Title Text"/>
          <p:cNvSpPr txBox="1">
            <a:spLocks noGrp="1"/>
          </p:cNvSpPr>
          <p:nvPr>
            <p:ph type="title"/>
          </p:nvPr>
        </p:nvSpPr>
        <p:spPr>
          <a:xfrm>
            <a:off x="609600" y="274637"/>
            <a:ext cx="10972800" cy="1143001"/>
          </a:xfrm>
          <a:prstGeom prst="rect">
            <a:avLst/>
          </a:prstGeom>
          <a:ln w="12700">
            <a:miter lim="400000"/>
          </a:ln>
          <a:extLst>
            <a:ext uri="{C572A759-6A51-4108-AA02-DFA0A04FC94B}">
              <ma14:wrappingTextBoxFlag xmlns="" xmlns:ma14="http://schemas.microsoft.com/office/mac/drawingml/2011/main" val="1"/>
            </a:ext>
          </a:extLst>
        </p:spPr>
        <p:txBody>
          <a:bodyPr lIns="45719" rIns="45719" anchor="ctr"/>
          <a:lstStyle/>
          <a:p>
            <a:r>
              <a:t>Title Text</a:t>
            </a:r>
          </a:p>
        </p:txBody>
      </p:sp>
    </p:spTree>
    <p:extLst>
      <p:ext uri="{BB962C8B-B14F-4D97-AF65-F5344CB8AC3E}">
        <p14:creationId xmlns:p14="http://schemas.microsoft.com/office/powerpoint/2010/main" val="1194306403"/>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 id="2147483680" r:id="rId19"/>
    <p:sldLayoutId id="2147483681" r:id="rId20"/>
    <p:sldLayoutId id="2147483682" r:id="rId21"/>
    <p:sldLayoutId id="2147483683" r:id="rId22"/>
    <p:sldLayoutId id="2147483684" r:id="rId23"/>
    <p:sldLayoutId id="2147483685" r:id="rId24"/>
    <p:sldLayoutId id="2147483686" r:id="rId25"/>
    <p:sldLayoutId id="2147483687" r:id="rId26"/>
    <p:sldLayoutId id="2147483688" r:id="rId27"/>
    <p:sldLayoutId id="2147483689" r:id="rId28"/>
    <p:sldLayoutId id="2147483690" r:id="rId29"/>
    <p:sldLayoutId id="2147483691" r:id="rId30"/>
    <p:sldLayoutId id="2147483692" r:id="rId31"/>
    <p:sldLayoutId id="2147483693" r:id="rId32"/>
    <p:sldLayoutId id="2147483694" r:id="rId33"/>
    <p:sldLayoutId id="2147483695" r:id="rId34"/>
    <p:sldLayoutId id="2147483696" r:id="rId35"/>
    <p:sldLayoutId id="2147483697" r:id="rId36"/>
    <p:sldLayoutId id="2147483698" r:id="rId37"/>
    <p:sldLayoutId id="2147483699" r:id="rId38"/>
    <p:sldLayoutId id="2147483700" r:id="rId39"/>
  </p:sldLayoutIdLst>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xStyles>
    <p:titleStyle>
      <a:lvl1pPr marL="0" marR="0" indent="0" algn="l" defTabSz="914400" rtl="0" latinLnBrk="0">
        <a:lnSpc>
          <a:spcPct val="100000"/>
        </a:lnSpc>
        <a:spcBef>
          <a:spcPts val="0"/>
        </a:spcBef>
        <a:spcAft>
          <a:spcPts val="0"/>
        </a:spcAft>
        <a:buClrTx/>
        <a:buSzTx/>
        <a:buFontTx/>
        <a:buNone/>
        <a:tabLst/>
        <a:defRPr sz="2400" b="0" i="0" u="none" strike="noStrike" cap="small" spc="0" baseline="0">
          <a:ln>
            <a:noFill/>
          </a:ln>
          <a:solidFill>
            <a:srgbClr val="FFFFFF"/>
          </a:solidFill>
          <a:uFillTx/>
          <a:latin typeface="+mn-lt"/>
          <a:ea typeface="+mn-ea"/>
          <a:cs typeface="+mn-cs"/>
          <a:sym typeface="Calibri"/>
        </a:defRPr>
      </a:lvl1pPr>
      <a:lvl2pPr marL="0" marR="0" indent="0" algn="l" defTabSz="914400" rtl="0" latinLnBrk="0">
        <a:lnSpc>
          <a:spcPct val="100000"/>
        </a:lnSpc>
        <a:spcBef>
          <a:spcPts val="0"/>
        </a:spcBef>
        <a:spcAft>
          <a:spcPts val="0"/>
        </a:spcAft>
        <a:buClrTx/>
        <a:buSzTx/>
        <a:buFontTx/>
        <a:buNone/>
        <a:tabLst/>
        <a:defRPr sz="2400" b="0" i="0" u="none" strike="noStrike" cap="small" spc="0" baseline="0">
          <a:ln>
            <a:noFill/>
          </a:ln>
          <a:solidFill>
            <a:srgbClr val="FFFFFF"/>
          </a:solidFill>
          <a:uFillTx/>
          <a:latin typeface="+mn-lt"/>
          <a:ea typeface="+mn-ea"/>
          <a:cs typeface="+mn-cs"/>
          <a:sym typeface="Calibri"/>
        </a:defRPr>
      </a:lvl2pPr>
      <a:lvl3pPr marL="0" marR="0" indent="0" algn="l" defTabSz="914400" rtl="0" latinLnBrk="0">
        <a:lnSpc>
          <a:spcPct val="100000"/>
        </a:lnSpc>
        <a:spcBef>
          <a:spcPts val="0"/>
        </a:spcBef>
        <a:spcAft>
          <a:spcPts val="0"/>
        </a:spcAft>
        <a:buClrTx/>
        <a:buSzTx/>
        <a:buFontTx/>
        <a:buNone/>
        <a:tabLst/>
        <a:defRPr sz="2400" b="0" i="0" u="none" strike="noStrike" cap="small" spc="0" baseline="0">
          <a:ln>
            <a:noFill/>
          </a:ln>
          <a:solidFill>
            <a:srgbClr val="FFFFFF"/>
          </a:solidFill>
          <a:uFillTx/>
          <a:latin typeface="+mn-lt"/>
          <a:ea typeface="+mn-ea"/>
          <a:cs typeface="+mn-cs"/>
          <a:sym typeface="Calibri"/>
        </a:defRPr>
      </a:lvl3pPr>
      <a:lvl4pPr marL="0" marR="0" indent="0" algn="l" defTabSz="914400" rtl="0" latinLnBrk="0">
        <a:lnSpc>
          <a:spcPct val="100000"/>
        </a:lnSpc>
        <a:spcBef>
          <a:spcPts val="0"/>
        </a:spcBef>
        <a:spcAft>
          <a:spcPts val="0"/>
        </a:spcAft>
        <a:buClrTx/>
        <a:buSzTx/>
        <a:buFontTx/>
        <a:buNone/>
        <a:tabLst/>
        <a:defRPr sz="2400" b="0" i="0" u="none" strike="noStrike" cap="small" spc="0" baseline="0">
          <a:ln>
            <a:noFill/>
          </a:ln>
          <a:solidFill>
            <a:srgbClr val="FFFFFF"/>
          </a:solidFill>
          <a:uFillTx/>
          <a:latin typeface="+mn-lt"/>
          <a:ea typeface="+mn-ea"/>
          <a:cs typeface="+mn-cs"/>
          <a:sym typeface="Calibri"/>
        </a:defRPr>
      </a:lvl4pPr>
      <a:lvl5pPr marL="0" marR="0" indent="0" algn="l" defTabSz="914400" rtl="0" latinLnBrk="0">
        <a:lnSpc>
          <a:spcPct val="100000"/>
        </a:lnSpc>
        <a:spcBef>
          <a:spcPts val="0"/>
        </a:spcBef>
        <a:spcAft>
          <a:spcPts val="0"/>
        </a:spcAft>
        <a:buClrTx/>
        <a:buSzTx/>
        <a:buFontTx/>
        <a:buNone/>
        <a:tabLst/>
        <a:defRPr sz="2400" b="0" i="0" u="none" strike="noStrike" cap="small" spc="0" baseline="0">
          <a:ln>
            <a:noFill/>
          </a:ln>
          <a:solidFill>
            <a:srgbClr val="FFFFFF"/>
          </a:solidFill>
          <a:uFillTx/>
          <a:latin typeface="+mn-lt"/>
          <a:ea typeface="+mn-ea"/>
          <a:cs typeface="+mn-cs"/>
          <a:sym typeface="Calibri"/>
        </a:defRPr>
      </a:lvl5pPr>
      <a:lvl6pPr marL="0" marR="0" indent="457200" algn="l" defTabSz="914400" rtl="0" latinLnBrk="0">
        <a:lnSpc>
          <a:spcPct val="100000"/>
        </a:lnSpc>
        <a:spcBef>
          <a:spcPts val="0"/>
        </a:spcBef>
        <a:spcAft>
          <a:spcPts val="0"/>
        </a:spcAft>
        <a:buClrTx/>
        <a:buSzTx/>
        <a:buFontTx/>
        <a:buNone/>
        <a:tabLst/>
        <a:defRPr sz="2400" b="0" i="0" u="none" strike="noStrike" cap="small" spc="0" baseline="0">
          <a:ln>
            <a:noFill/>
          </a:ln>
          <a:solidFill>
            <a:srgbClr val="FFFFFF"/>
          </a:solidFill>
          <a:uFillTx/>
          <a:latin typeface="+mn-lt"/>
          <a:ea typeface="+mn-ea"/>
          <a:cs typeface="+mn-cs"/>
          <a:sym typeface="Calibri"/>
        </a:defRPr>
      </a:lvl6pPr>
      <a:lvl7pPr marL="0" marR="0" indent="914400" algn="l" defTabSz="914400" rtl="0" latinLnBrk="0">
        <a:lnSpc>
          <a:spcPct val="100000"/>
        </a:lnSpc>
        <a:spcBef>
          <a:spcPts val="0"/>
        </a:spcBef>
        <a:spcAft>
          <a:spcPts val="0"/>
        </a:spcAft>
        <a:buClrTx/>
        <a:buSzTx/>
        <a:buFontTx/>
        <a:buNone/>
        <a:tabLst/>
        <a:defRPr sz="2400" b="0" i="0" u="none" strike="noStrike" cap="small" spc="0" baseline="0">
          <a:ln>
            <a:noFill/>
          </a:ln>
          <a:solidFill>
            <a:srgbClr val="FFFFFF"/>
          </a:solidFill>
          <a:uFillTx/>
          <a:latin typeface="+mn-lt"/>
          <a:ea typeface="+mn-ea"/>
          <a:cs typeface="+mn-cs"/>
          <a:sym typeface="Calibri"/>
        </a:defRPr>
      </a:lvl7pPr>
      <a:lvl8pPr marL="0" marR="0" indent="1371600" algn="l" defTabSz="914400" rtl="0" latinLnBrk="0">
        <a:lnSpc>
          <a:spcPct val="100000"/>
        </a:lnSpc>
        <a:spcBef>
          <a:spcPts val="0"/>
        </a:spcBef>
        <a:spcAft>
          <a:spcPts val="0"/>
        </a:spcAft>
        <a:buClrTx/>
        <a:buSzTx/>
        <a:buFontTx/>
        <a:buNone/>
        <a:tabLst/>
        <a:defRPr sz="2400" b="0" i="0" u="none" strike="noStrike" cap="small" spc="0" baseline="0">
          <a:ln>
            <a:noFill/>
          </a:ln>
          <a:solidFill>
            <a:srgbClr val="FFFFFF"/>
          </a:solidFill>
          <a:uFillTx/>
          <a:latin typeface="+mn-lt"/>
          <a:ea typeface="+mn-ea"/>
          <a:cs typeface="+mn-cs"/>
          <a:sym typeface="Calibri"/>
        </a:defRPr>
      </a:lvl8pPr>
      <a:lvl9pPr marL="0" marR="0" indent="1828800" algn="l" defTabSz="914400" rtl="0" latinLnBrk="0">
        <a:lnSpc>
          <a:spcPct val="100000"/>
        </a:lnSpc>
        <a:spcBef>
          <a:spcPts val="0"/>
        </a:spcBef>
        <a:spcAft>
          <a:spcPts val="0"/>
        </a:spcAft>
        <a:buClrTx/>
        <a:buSzTx/>
        <a:buFontTx/>
        <a:buNone/>
        <a:tabLst/>
        <a:defRPr sz="2400" b="0" i="0" u="none" strike="noStrike" cap="small" spc="0" baseline="0">
          <a:ln>
            <a:noFill/>
          </a:ln>
          <a:solidFill>
            <a:srgbClr val="FFFFFF"/>
          </a:solidFill>
          <a:uFillTx/>
          <a:latin typeface="+mn-lt"/>
          <a:ea typeface="+mn-ea"/>
          <a:cs typeface="+mn-cs"/>
          <a:sym typeface="Calibri"/>
        </a:defRPr>
      </a:lvl9pPr>
    </p:titleStyle>
    <p:bodyStyle>
      <a:lvl1pPr marL="342900" marR="0" indent="-342900" algn="l" defTabSz="914400" rtl="0" latinLnBrk="0">
        <a:lnSpc>
          <a:spcPct val="100000"/>
        </a:lnSpc>
        <a:spcBef>
          <a:spcPts val="400"/>
        </a:spcBef>
        <a:spcAft>
          <a:spcPts val="0"/>
        </a:spcAft>
        <a:buClrTx/>
        <a:buSzTx/>
        <a:buFontTx/>
        <a:buNone/>
        <a:tabLst/>
        <a:defRPr sz="2000" b="0" i="0" u="none" strike="noStrike" cap="none" spc="0" baseline="0">
          <a:ln>
            <a:noFill/>
          </a:ln>
          <a:solidFill>
            <a:srgbClr val="000000"/>
          </a:solidFill>
          <a:uFillTx/>
          <a:latin typeface="Arial"/>
          <a:ea typeface="Arial"/>
          <a:cs typeface="Arial"/>
          <a:sym typeface="Arial"/>
        </a:defRPr>
      </a:lvl1pPr>
      <a:lvl2pPr marL="342900" marR="0" indent="114300" algn="l" defTabSz="914400" rtl="0" latinLnBrk="0">
        <a:lnSpc>
          <a:spcPct val="100000"/>
        </a:lnSpc>
        <a:spcBef>
          <a:spcPts val="400"/>
        </a:spcBef>
        <a:spcAft>
          <a:spcPts val="0"/>
        </a:spcAft>
        <a:buClrTx/>
        <a:buSzTx/>
        <a:buFontTx/>
        <a:buNone/>
        <a:tabLst/>
        <a:defRPr sz="2000" b="0" i="0" u="none" strike="noStrike" cap="none" spc="0" baseline="0">
          <a:ln>
            <a:noFill/>
          </a:ln>
          <a:solidFill>
            <a:srgbClr val="000000"/>
          </a:solidFill>
          <a:uFillTx/>
          <a:latin typeface="Arial"/>
          <a:ea typeface="Arial"/>
          <a:cs typeface="Arial"/>
          <a:sym typeface="Arial"/>
        </a:defRPr>
      </a:lvl2pPr>
      <a:lvl3pPr marL="342900" marR="0" indent="571500" algn="l" defTabSz="914400" rtl="0" latinLnBrk="0">
        <a:lnSpc>
          <a:spcPct val="100000"/>
        </a:lnSpc>
        <a:spcBef>
          <a:spcPts val="400"/>
        </a:spcBef>
        <a:spcAft>
          <a:spcPts val="0"/>
        </a:spcAft>
        <a:buClrTx/>
        <a:buSzTx/>
        <a:buFontTx/>
        <a:buNone/>
        <a:tabLst/>
        <a:defRPr sz="2000" b="0" i="0" u="none" strike="noStrike" cap="none" spc="0" baseline="0">
          <a:ln>
            <a:noFill/>
          </a:ln>
          <a:solidFill>
            <a:srgbClr val="000000"/>
          </a:solidFill>
          <a:uFillTx/>
          <a:latin typeface="Arial"/>
          <a:ea typeface="Arial"/>
          <a:cs typeface="Arial"/>
          <a:sym typeface="Arial"/>
        </a:defRPr>
      </a:lvl3pPr>
      <a:lvl4pPr marL="342900" marR="0" indent="1028700" algn="l" defTabSz="914400" rtl="0" latinLnBrk="0">
        <a:lnSpc>
          <a:spcPct val="100000"/>
        </a:lnSpc>
        <a:spcBef>
          <a:spcPts val="400"/>
        </a:spcBef>
        <a:spcAft>
          <a:spcPts val="0"/>
        </a:spcAft>
        <a:buClrTx/>
        <a:buSzTx/>
        <a:buFontTx/>
        <a:buNone/>
        <a:tabLst/>
        <a:defRPr sz="2000" b="0" i="0" u="none" strike="noStrike" cap="none" spc="0" baseline="0">
          <a:ln>
            <a:noFill/>
          </a:ln>
          <a:solidFill>
            <a:srgbClr val="000000"/>
          </a:solidFill>
          <a:uFillTx/>
          <a:latin typeface="Arial"/>
          <a:ea typeface="Arial"/>
          <a:cs typeface="Arial"/>
          <a:sym typeface="Arial"/>
        </a:defRPr>
      </a:lvl4pPr>
      <a:lvl5pPr marL="342900" marR="0" indent="1485900" algn="l" defTabSz="914400" rtl="0" latinLnBrk="0">
        <a:lnSpc>
          <a:spcPct val="100000"/>
        </a:lnSpc>
        <a:spcBef>
          <a:spcPts val="400"/>
        </a:spcBef>
        <a:spcAft>
          <a:spcPts val="0"/>
        </a:spcAft>
        <a:buClrTx/>
        <a:buSzTx/>
        <a:buFontTx/>
        <a:buNone/>
        <a:tabLst/>
        <a:defRPr sz="2000" b="0" i="0" u="none" strike="noStrike" cap="none" spc="0" baseline="0">
          <a:ln>
            <a:noFill/>
          </a:ln>
          <a:solidFill>
            <a:srgbClr val="000000"/>
          </a:solidFill>
          <a:uFillTx/>
          <a:latin typeface="Arial"/>
          <a:ea typeface="Arial"/>
          <a:cs typeface="Arial"/>
          <a:sym typeface="Arial"/>
        </a:defRPr>
      </a:lvl5pPr>
      <a:lvl6pPr marL="2514600" marR="0" indent="-228600" algn="l" defTabSz="914400" rtl="0" latinLnBrk="0">
        <a:lnSpc>
          <a:spcPct val="100000"/>
        </a:lnSpc>
        <a:spcBef>
          <a:spcPts val="400"/>
        </a:spcBef>
        <a:spcAft>
          <a:spcPts val="0"/>
        </a:spcAft>
        <a:buClrTx/>
        <a:buSzPct val="100000"/>
        <a:buFontTx/>
        <a:buChar char="•"/>
        <a:tabLst/>
        <a:defRPr sz="2000" b="0" i="0" u="none" strike="noStrike" cap="none" spc="0" baseline="0">
          <a:ln>
            <a:noFill/>
          </a:ln>
          <a:solidFill>
            <a:srgbClr val="000000"/>
          </a:solidFill>
          <a:uFillTx/>
          <a:latin typeface="Arial"/>
          <a:ea typeface="Arial"/>
          <a:cs typeface="Arial"/>
          <a:sym typeface="Arial"/>
        </a:defRPr>
      </a:lvl6pPr>
      <a:lvl7pPr marL="2971800" marR="0" indent="-228600" algn="l" defTabSz="914400" rtl="0" latinLnBrk="0">
        <a:lnSpc>
          <a:spcPct val="100000"/>
        </a:lnSpc>
        <a:spcBef>
          <a:spcPts val="400"/>
        </a:spcBef>
        <a:spcAft>
          <a:spcPts val="0"/>
        </a:spcAft>
        <a:buClrTx/>
        <a:buSzPct val="100000"/>
        <a:buFontTx/>
        <a:buChar char="•"/>
        <a:tabLst/>
        <a:defRPr sz="2000" b="0" i="0" u="none" strike="noStrike" cap="none" spc="0" baseline="0">
          <a:ln>
            <a:noFill/>
          </a:ln>
          <a:solidFill>
            <a:srgbClr val="000000"/>
          </a:solidFill>
          <a:uFillTx/>
          <a:latin typeface="Arial"/>
          <a:ea typeface="Arial"/>
          <a:cs typeface="Arial"/>
          <a:sym typeface="Arial"/>
        </a:defRPr>
      </a:lvl7pPr>
      <a:lvl8pPr marL="3429000" marR="0" indent="-228600" algn="l" defTabSz="914400" rtl="0" latinLnBrk="0">
        <a:lnSpc>
          <a:spcPct val="100000"/>
        </a:lnSpc>
        <a:spcBef>
          <a:spcPts val="400"/>
        </a:spcBef>
        <a:spcAft>
          <a:spcPts val="0"/>
        </a:spcAft>
        <a:buClrTx/>
        <a:buSzPct val="100000"/>
        <a:buFontTx/>
        <a:buChar char="•"/>
        <a:tabLst/>
        <a:defRPr sz="2000" b="0" i="0" u="none" strike="noStrike" cap="none" spc="0" baseline="0">
          <a:ln>
            <a:noFill/>
          </a:ln>
          <a:solidFill>
            <a:srgbClr val="000000"/>
          </a:solidFill>
          <a:uFillTx/>
          <a:latin typeface="Arial"/>
          <a:ea typeface="Arial"/>
          <a:cs typeface="Arial"/>
          <a:sym typeface="Arial"/>
        </a:defRPr>
      </a:lvl8pPr>
      <a:lvl9pPr marL="3886200" marR="0" indent="-228600" algn="l" defTabSz="914400" rtl="0" latinLnBrk="0">
        <a:lnSpc>
          <a:spcPct val="100000"/>
        </a:lnSpc>
        <a:spcBef>
          <a:spcPts val="400"/>
        </a:spcBef>
        <a:spcAft>
          <a:spcPts val="0"/>
        </a:spcAft>
        <a:buClrTx/>
        <a:buSzPct val="100000"/>
        <a:buFontTx/>
        <a:buChar char="•"/>
        <a:tabLst/>
        <a:defRPr sz="2000" b="0" i="0" u="none" strike="noStrike" cap="none" spc="0" baseline="0">
          <a:ln>
            <a:noFill/>
          </a:ln>
          <a:solidFill>
            <a:srgbClr val="000000"/>
          </a:solidFill>
          <a:uFillTx/>
          <a:latin typeface="Arial"/>
          <a:ea typeface="Arial"/>
          <a:cs typeface="Arial"/>
          <a:sym typeface="Arial"/>
        </a:defRPr>
      </a:lvl9pPr>
    </p:bodyStyle>
    <p:otherStyle>
      <a:lvl1pPr marL="0" marR="0" indent="0" algn="l" defTabSz="914400" rtl="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Arial"/>
        </a:defRPr>
      </a:lvl1pPr>
      <a:lvl2pPr marL="0" marR="0" indent="457200" algn="l" defTabSz="914400" rtl="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Arial"/>
        </a:defRPr>
      </a:lvl2pPr>
      <a:lvl3pPr marL="0" marR="0" indent="914400" algn="l" defTabSz="914400" rtl="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Arial"/>
        </a:defRPr>
      </a:lvl3pPr>
      <a:lvl4pPr marL="0" marR="0" indent="1371600" algn="l" defTabSz="914400" rtl="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Arial"/>
        </a:defRPr>
      </a:lvl4pPr>
      <a:lvl5pPr marL="0" marR="0" indent="1828800" algn="l" defTabSz="914400" rtl="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Arial"/>
        </a:defRPr>
      </a:lvl5pPr>
      <a:lvl6pPr marL="0" marR="0" indent="2286000" algn="l" defTabSz="914400" rtl="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Arial"/>
        </a:defRPr>
      </a:lvl6pPr>
      <a:lvl7pPr marL="0" marR="0" indent="2743200" algn="l" defTabSz="914400" rtl="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Arial"/>
        </a:defRPr>
      </a:lvl7pPr>
      <a:lvl8pPr marL="0" marR="0" indent="3200400" algn="l" defTabSz="914400" rtl="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Arial"/>
        </a:defRPr>
      </a:lvl8pPr>
      <a:lvl9pPr marL="0" marR="0" indent="3657600" algn="l" defTabSz="914400" rtl="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slideLayout" Target="../slideLayouts/slideLayout30.xml"/><Relationship Id="rId1" Type="http://schemas.openxmlformats.org/officeDocument/2006/relationships/themeOverride" Target="../theme/themeOverride9.xml"/><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30.xml"/><Relationship Id="rId1" Type="http://schemas.openxmlformats.org/officeDocument/2006/relationships/themeOverride" Target="../theme/themeOverride10.xml"/><Relationship Id="rId5" Type="http://schemas.openxmlformats.org/officeDocument/2006/relationships/image" Target="../media/image22.png"/><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30.xml"/><Relationship Id="rId1" Type="http://schemas.openxmlformats.org/officeDocument/2006/relationships/themeOverride" Target="../theme/themeOverride11.xml"/><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30.xml"/><Relationship Id="rId1" Type="http://schemas.openxmlformats.org/officeDocument/2006/relationships/themeOverride" Target="../theme/themeOverride12.xml"/><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30.xml"/><Relationship Id="rId1" Type="http://schemas.openxmlformats.org/officeDocument/2006/relationships/themeOverride" Target="../theme/themeOverride13.xml"/><Relationship Id="rId5" Type="http://schemas.openxmlformats.org/officeDocument/2006/relationships/image" Target="../media/image26.png"/><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hyperlink" Target="http://nlp.stanford.edu/data/wordvecs/glove.42B.300d.zip" TargetMode="External"/><Relationship Id="rId2" Type="http://schemas.openxmlformats.org/officeDocument/2006/relationships/slideLayout" Target="../slideLayouts/slideLayout30.xml"/><Relationship Id="rId1" Type="http://schemas.openxmlformats.org/officeDocument/2006/relationships/themeOverride" Target="../theme/themeOverride14.xml"/><Relationship Id="rId6" Type="http://schemas.openxmlformats.org/officeDocument/2006/relationships/hyperlink" Target="http://nlp.stanford.edu/data/wordvecs/glove.twitter.27B.zip" TargetMode="External"/><Relationship Id="rId5" Type="http://schemas.openxmlformats.org/officeDocument/2006/relationships/hyperlink" Target="http://nlp.stanford.edu/data/wordvecs/glove.6B.zip" TargetMode="External"/><Relationship Id="rId4" Type="http://schemas.openxmlformats.org/officeDocument/2006/relationships/hyperlink" Target="http://nlp.stanford.edu/data/wordvecs/glove.840B.300d.zip"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slideLayout" Target="../slideLayouts/slideLayout30.xml"/><Relationship Id="rId1" Type="http://schemas.openxmlformats.org/officeDocument/2006/relationships/themeOverride" Target="../theme/themeOverride15.xml"/><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slideLayout" Target="../slideLayouts/slideLayout30.xml"/><Relationship Id="rId1" Type="http://schemas.openxmlformats.org/officeDocument/2006/relationships/themeOverride" Target="../theme/themeOverride16.xml"/><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30.xml"/><Relationship Id="rId1" Type="http://schemas.openxmlformats.org/officeDocument/2006/relationships/themeOverride" Target="../theme/themeOverride17.xml"/><Relationship Id="rId4" Type="http://schemas.openxmlformats.org/officeDocument/2006/relationships/image" Target="../media/image31.png"/></Relationships>
</file>

<file path=ppt/slides/_rels/slide19.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slideLayout" Target="../slideLayouts/slideLayout30.xml"/><Relationship Id="rId1" Type="http://schemas.openxmlformats.org/officeDocument/2006/relationships/themeOverride" Target="../theme/themeOverride18.xml"/><Relationship Id="rId6" Type="http://schemas.openxmlformats.org/officeDocument/2006/relationships/image" Target="../media/image35.png"/><Relationship Id="rId5" Type="http://schemas.openxmlformats.org/officeDocument/2006/relationships/image" Target="../media/image34.png"/><Relationship Id="rId10" Type="http://schemas.openxmlformats.org/officeDocument/2006/relationships/image" Target="../media/image39.png"/><Relationship Id="rId4" Type="http://schemas.openxmlformats.org/officeDocument/2006/relationships/image" Target="../media/image33.png"/><Relationship Id="rId9" Type="http://schemas.openxmlformats.org/officeDocument/2006/relationships/image" Target="../media/image38.png"/></Relationships>
</file>

<file path=ppt/slides/_rels/slide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Layout" Target="../slideLayouts/slideLayout30.xml"/><Relationship Id="rId1" Type="http://schemas.openxmlformats.org/officeDocument/2006/relationships/themeOverride" Target="../theme/themeOverride1.xml"/><Relationship Id="rId4" Type="http://schemas.openxmlformats.org/officeDocument/2006/relationships/image" Target="../media/image14.png"/></Relationships>
</file>

<file path=ppt/slides/_rels/slide2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slideLayout" Target="../slideLayouts/slideLayout30.xml"/><Relationship Id="rId1" Type="http://schemas.openxmlformats.org/officeDocument/2006/relationships/themeOverride" Target="../theme/themeOverride19.xml"/></Relationships>
</file>

<file path=ppt/slides/_rels/slide21.xml.rels><?xml version="1.0" encoding="UTF-8" standalone="yes"?>
<Relationships xmlns="http://schemas.openxmlformats.org/package/2006/relationships"><Relationship Id="rId8" Type="http://schemas.openxmlformats.org/officeDocument/2006/relationships/hyperlink" Target="http://colah.github.io/" TargetMode="External"/><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slideLayout" Target="../slideLayouts/slideLayout30.xml"/><Relationship Id="rId1" Type="http://schemas.openxmlformats.org/officeDocument/2006/relationships/themeOverride" Target="../theme/themeOverride20.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 Id="rId9" Type="http://schemas.openxmlformats.org/officeDocument/2006/relationships/hyperlink" Target="http://www.bioinf.jku.at/publications/older/2604.pdf"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slideLayout" Target="../slideLayouts/slideLayout30.xml"/><Relationship Id="rId1" Type="http://schemas.openxmlformats.org/officeDocument/2006/relationships/themeOverride" Target="../theme/themeOverride21.xml"/></Relationships>
</file>

<file path=ppt/slides/_rels/slide23.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slideLayout" Target="../slideLayouts/slideLayout30.xml"/><Relationship Id="rId1" Type="http://schemas.openxmlformats.org/officeDocument/2006/relationships/themeOverride" Target="../theme/themeOverride22.xml"/><Relationship Id="rId6" Type="http://schemas.openxmlformats.org/officeDocument/2006/relationships/image" Target="../media/image50.png"/><Relationship Id="rId5" Type="http://schemas.openxmlformats.org/officeDocument/2006/relationships/image" Target="../media/image49.png"/><Relationship Id="rId10" Type="http://schemas.openxmlformats.org/officeDocument/2006/relationships/image" Target="../media/image54.png"/><Relationship Id="rId4" Type="http://schemas.openxmlformats.org/officeDocument/2006/relationships/image" Target="../media/image48.png"/><Relationship Id="rId9" Type="http://schemas.openxmlformats.org/officeDocument/2006/relationships/image" Target="../media/image53.png"/></Relationships>
</file>

<file path=ppt/slides/_rels/slide2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slideLayout" Target="../slideLayouts/slideLayout30.xml"/><Relationship Id="rId1" Type="http://schemas.openxmlformats.org/officeDocument/2006/relationships/themeOverride" Target="../theme/themeOverride23.xml"/></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30.xml"/><Relationship Id="rId1" Type="http://schemas.openxmlformats.org/officeDocument/2006/relationships/themeOverride" Target="../theme/themeOverride24.xml"/></Relationships>
</file>

<file path=ppt/slides/_rels/slide2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slideLayout" Target="../slideLayouts/slideLayout30.xml"/><Relationship Id="rId1" Type="http://schemas.openxmlformats.org/officeDocument/2006/relationships/themeOverride" Target="../theme/themeOverride25.xml"/><Relationship Id="rId5" Type="http://schemas.openxmlformats.org/officeDocument/2006/relationships/image" Target="../media/image58.png"/><Relationship Id="rId4" Type="http://schemas.openxmlformats.org/officeDocument/2006/relationships/image" Target="../media/image57.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30.xml"/><Relationship Id="rId1" Type="http://schemas.openxmlformats.org/officeDocument/2006/relationships/themeOverride" Target="../theme/themeOverride2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30.xml"/><Relationship Id="rId1" Type="http://schemas.openxmlformats.org/officeDocument/2006/relationships/themeOverride" Target="../theme/themeOverride2.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30.xml"/><Relationship Id="rId1" Type="http://schemas.openxmlformats.org/officeDocument/2006/relationships/themeOverride" Target="../theme/themeOverride3.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30.xml"/><Relationship Id="rId1" Type="http://schemas.openxmlformats.org/officeDocument/2006/relationships/themeOverride" Target="../theme/themeOverride4.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30.xml"/><Relationship Id="rId1" Type="http://schemas.openxmlformats.org/officeDocument/2006/relationships/themeOverride" Target="../theme/themeOverride5.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30.xml"/><Relationship Id="rId1" Type="http://schemas.openxmlformats.org/officeDocument/2006/relationships/themeOverride" Target="../theme/themeOverride6.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Layout" Target="../slideLayouts/slideLayout30.xml"/><Relationship Id="rId1" Type="http://schemas.openxmlformats.org/officeDocument/2006/relationships/themeOverride" Target="../theme/themeOverride7.xml"/><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Layout" Target="../slideLayouts/slideLayout30.xml"/><Relationship Id="rId1" Type="http://schemas.openxmlformats.org/officeDocument/2006/relationships/themeOverride" Target="../theme/themeOverride8.xml"/><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446" name="Subtitle 2"/>
          <p:cNvSpPr txBox="1">
            <a:spLocks noGrp="1"/>
          </p:cNvSpPr>
          <p:nvPr>
            <p:ph type="body" sz="quarter" idx="1"/>
          </p:nvPr>
        </p:nvSpPr>
        <p:spPr>
          <a:xfrm>
            <a:off x="412750" y="4883085"/>
            <a:ext cx="9245600" cy="1212915"/>
          </a:xfrm>
          <a:prstGeom prst="rect">
            <a:avLst/>
          </a:prstGeom>
          <a:solidFill>
            <a:schemeClr val="accent4">
              <a:lumMod val="20000"/>
              <a:lumOff val="80000"/>
            </a:schemeClr>
          </a:solidFill>
        </p:spPr>
        <p:txBody>
          <a:bodyPr>
            <a:noAutofit/>
          </a:bodyPr>
          <a:lstStyle/>
          <a:p>
            <a:pPr defTabSz="832104">
              <a:lnSpc>
                <a:spcPct val="160000"/>
              </a:lnSpc>
              <a:buNone/>
              <a:defRPr sz="1638"/>
            </a:pPr>
            <a:r>
              <a:rPr lang="en-IN" sz="1800" dirty="0">
                <a:solidFill>
                  <a:schemeClr val="tx1"/>
                </a:solidFill>
                <a:latin typeface="Cambria" panose="02040503050406030204" pitchFamily="18" charset="0"/>
                <a:ea typeface="Cambria" panose="02040503050406030204" pitchFamily="18" charset="0"/>
              </a:rPr>
              <a:t>Abhishek Shambhu</a:t>
            </a:r>
            <a:endParaRPr sz="1800" dirty="0">
              <a:solidFill>
                <a:schemeClr val="tx1"/>
              </a:solidFill>
              <a:latin typeface="Cambria" panose="02040503050406030204" pitchFamily="18" charset="0"/>
              <a:ea typeface="Cambria" panose="02040503050406030204" pitchFamily="18" charset="0"/>
            </a:endParaRPr>
          </a:p>
        </p:txBody>
      </p:sp>
      <p:sp>
        <p:nvSpPr>
          <p:cNvPr id="3" name="Title 2">
            <a:extLst>
              <a:ext uri="{FF2B5EF4-FFF2-40B4-BE49-F238E27FC236}">
                <a16:creationId xmlns:a16="http://schemas.microsoft.com/office/drawing/2014/main" id="{0B149A9E-D20D-47C9-BA20-C69E489F97F9}"/>
              </a:ext>
            </a:extLst>
          </p:cNvPr>
          <p:cNvSpPr>
            <a:spLocks noGrp="1"/>
          </p:cNvSpPr>
          <p:nvPr>
            <p:ph type="title"/>
          </p:nvPr>
        </p:nvSpPr>
        <p:spPr>
          <a:xfrm>
            <a:off x="0" y="4210050"/>
            <a:ext cx="12192000" cy="532639"/>
          </a:xfrm>
        </p:spPr>
        <p:txBody>
          <a:bodyPr>
            <a:noAutofit/>
          </a:bodyPr>
          <a:lstStyle/>
          <a:p>
            <a:r>
              <a:rPr lang="en-IN" sz="2800" spc="-150" dirty="0">
                <a:solidFill>
                  <a:schemeClr val="bg1"/>
                </a:solidFill>
                <a:latin typeface="Cambria" panose="02040503050406030204" pitchFamily="18" charset="0"/>
                <a:ea typeface="Cambria" panose="02040503050406030204" pitchFamily="18" charset="0"/>
              </a:rPr>
              <a:t>OR 610-P</a:t>
            </a:r>
            <a:r>
              <a:rPr lang="en-IN" sz="2400" spc="-150" dirty="0">
                <a:solidFill>
                  <a:schemeClr val="bg1"/>
                </a:solidFill>
                <a:latin typeface="Cambria" panose="02040503050406030204" pitchFamily="18" charset="0"/>
                <a:ea typeface="Cambria" panose="02040503050406030204" pitchFamily="18" charset="0"/>
              </a:rPr>
              <a:t>ROJECT</a:t>
            </a:r>
            <a:r>
              <a:rPr lang="en-IN" sz="2800" spc="-150" dirty="0">
                <a:solidFill>
                  <a:schemeClr val="bg1"/>
                </a:solidFill>
                <a:latin typeface="Cambria" panose="02040503050406030204" pitchFamily="18" charset="0"/>
                <a:ea typeface="Cambria" panose="02040503050406030204" pitchFamily="18" charset="0"/>
              </a:rPr>
              <a:t> P</a:t>
            </a:r>
            <a:r>
              <a:rPr lang="en-IN" sz="2400" spc="-150" dirty="0">
                <a:solidFill>
                  <a:schemeClr val="bg1"/>
                </a:solidFill>
                <a:latin typeface="Cambria" panose="02040503050406030204" pitchFamily="18" charset="0"/>
                <a:ea typeface="Cambria" panose="02040503050406030204" pitchFamily="18" charset="0"/>
              </a:rPr>
              <a:t>RESENTATION</a:t>
            </a:r>
            <a:r>
              <a:rPr lang="en-IN" sz="2800" spc="-150" dirty="0">
                <a:solidFill>
                  <a:schemeClr val="bg1"/>
                </a:solidFill>
                <a:latin typeface="Cambria" panose="02040503050406030204" pitchFamily="18" charset="0"/>
                <a:ea typeface="Cambria" panose="02040503050406030204" pitchFamily="18" charset="0"/>
              </a:rPr>
              <a:t> O</a:t>
            </a:r>
            <a:r>
              <a:rPr lang="en-IN" sz="2400" spc="-150" dirty="0">
                <a:solidFill>
                  <a:schemeClr val="bg1"/>
                </a:solidFill>
                <a:latin typeface="Cambria" panose="02040503050406030204" pitchFamily="18" charset="0"/>
                <a:ea typeface="Cambria" panose="02040503050406030204" pitchFamily="18" charset="0"/>
              </a:rPr>
              <a:t>N </a:t>
            </a:r>
            <a:r>
              <a:rPr lang="en-IN" sz="2800" spc="-150" dirty="0">
                <a:solidFill>
                  <a:schemeClr val="bg1"/>
                </a:solidFill>
                <a:latin typeface="Cambria" panose="02040503050406030204" pitchFamily="18" charset="0"/>
                <a:ea typeface="Cambria" panose="02040503050406030204" pitchFamily="18" charset="0"/>
              </a:rPr>
              <a:t>Q</a:t>
            </a:r>
            <a:r>
              <a:rPr lang="en-IN" sz="2400" spc="-150" dirty="0">
                <a:solidFill>
                  <a:schemeClr val="bg1"/>
                </a:solidFill>
                <a:latin typeface="Cambria" panose="02040503050406030204" pitchFamily="18" charset="0"/>
                <a:ea typeface="Cambria" panose="02040503050406030204" pitchFamily="18" charset="0"/>
              </a:rPr>
              <a:t>uora </a:t>
            </a:r>
            <a:r>
              <a:rPr lang="en-IN" sz="2800" spc="-150" dirty="0">
                <a:solidFill>
                  <a:schemeClr val="bg1"/>
                </a:solidFill>
                <a:latin typeface="Cambria" panose="02040503050406030204" pitchFamily="18" charset="0"/>
                <a:ea typeface="Cambria" panose="02040503050406030204" pitchFamily="18" charset="0"/>
              </a:rPr>
              <a:t>I</a:t>
            </a:r>
            <a:r>
              <a:rPr lang="en-IN" sz="2400" spc="-150" dirty="0">
                <a:solidFill>
                  <a:schemeClr val="bg1"/>
                </a:solidFill>
                <a:latin typeface="Cambria" panose="02040503050406030204" pitchFamily="18" charset="0"/>
                <a:ea typeface="Cambria" panose="02040503050406030204" pitchFamily="18" charset="0"/>
              </a:rPr>
              <a:t>NSINCERE </a:t>
            </a:r>
            <a:r>
              <a:rPr lang="en-IN" sz="2800" spc="-150" dirty="0">
                <a:solidFill>
                  <a:schemeClr val="bg1"/>
                </a:solidFill>
                <a:latin typeface="Cambria" panose="02040503050406030204" pitchFamily="18" charset="0"/>
                <a:ea typeface="Cambria" panose="02040503050406030204" pitchFamily="18" charset="0"/>
              </a:rPr>
              <a:t>Q</a:t>
            </a:r>
            <a:r>
              <a:rPr lang="en-IN" sz="2400" spc="-150" dirty="0">
                <a:solidFill>
                  <a:schemeClr val="bg1"/>
                </a:solidFill>
                <a:latin typeface="Cambria" panose="02040503050406030204" pitchFamily="18" charset="0"/>
                <a:ea typeface="Cambria" panose="02040503050406030204" pitchFamily="18" charset="0"/>
              </a:rPr>
              <a:t>UESTIONS </a:t>
            </a:r>
            <a:r>
              <a:rPr lang="en-IN" sz="2800" spc="-150" dirty="0">
                <a:solidFill>
                  <a:schemeClr val="bg1"/>
                </a:solidFill>
                <a:latin typeface="Cambria" panose="02040503050406030204" pitchFamily="18" charset="0"/>
                <a:ea typeface="Cambria" panose="02040503050406030204" pitchFamily="18" charset="0"/>
              </a:rPr>
              <a:t>C</a:t>
            </a:r>
            <a:r>
              <a:rPr lang="en-IN" sz="2400" spc="-150" dirty="0">
                <a:solidFill>
                  <a:schemeClr val="bg1"/>
                </a:solidFill>
                <a:latin typeface="Cambria" panose="02040503050406030204" pitchFamily="18" charset="0"/>
                <a:ea typeface="Cambria" panose="02040503050406030204" pitchFamily="18" charset="0"/>
              </a:rPr>
              <a:t>LASSIFICATION</a:t>
            </a:r>
            <a:endParaRPr lang="en-US" sz="2800" spc="-150" dirty="0">
              <a:solidFill>
                <a:schemeClr val="bg1"/>
              </a:solidFill>
              <a:latin typeface="Cambria" panose="02040503050406030204" pitchFamily="18" charset="0"/>
              <a:ea typeface="Cambria" panose="02040503050406030204"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925" name="object 89"/>
          <p:cNvSpPr txBox="1"/>
          <p:nvPr/>
        </p:nvSpPr>
        <p:spPr>
          <a:xfrm>
            <a:off x="4968366" y="6571253"/>
            <a:ext cx="2256155" cy="164376"/>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p>
            <a:pPr marL="0" marR="0" lvl="0" indent="12700" algn="l" defTabSz="914400" rtl="0" eaLnBrk="1" fontAlgn="auto" latinLnBrk="0" hangingPunct="0">
              <a:lnSpc>
                <a:spcPts val="1300"/>
              </a:lnSpc>
              <a:spcBef>
                <a:spcPts val="0"/>
              </a:spcBef>
              <a:spcAft>
                <a:spcPts val="0"/>
              </a:spcAft>
              <a:buClrTx/>
              <a:buSzTx/>
              <a:buFontTx/>
              <a:buNone/>
              <a:tabLst/>
              <a:defRPr sz="1200" spc="-5">
                <a:solidFill>
                  <a:srgbClr val="FFFFFF"/>
                </a:solidFill>
                <a:latin typeface="Arial"/>
                <a:ea typeface="Arial"/>
                <a:cs typeface="Arial"/>
                <a:sym typeface="Arial"/>
              </a:defRPr>
            </a:pPr>
            <a:r>
              <a:rPr kumimoji="0" sz="1200" b="0" i="0" u="none" strike="noStrike" kern="0" cap="none" spc="-5" normalizeH="0" baseline="0" noProof="0" dirty="0">
                <a:ln>
                  <a:noFill/>
                </a:ln>
                <a:solidFill>
                  <a:srgbClr val="FFFFFF"/>
                </a:solidFill>
                <a:effectLst/>
                <a:uLnTx/>
                <a:uFillTx/>
                <a:latin typeface="Arial"/>
                <a:cs typeface="Arial"/>
                <a:sym typeface="Arial"/>
              </a:rPr>
              <a:t>GEORGE MASON</a:t>
            </a:r>
            <a:r>
              <a:rPr kumimoji="0" sz="1200" b="0" i="0" u="none" strike="noStrike" kern="0" cap="none" spc="-15" normalizeH="0" baseline="0" noProof="0" dirty="0">
                <a:ln>
                  <a:noFill/>
                </a:ln>
                <a:solidFill>
                  <a:srgbClr val="FFFFFF"/>
                </a:solidFill>
                <a:effectLst/>
                <a:uLnTx/>
                <a:uFillTx/>
                <a:latin typeface="Arial"/>
                <a:cs typeface="Arial"/>
                <a:sym typeface="Arial"/>
              </a:rPr>
              <a:t> </a:t>
            </a:r>
            <a:r>
              <a:rPr kumimoji="0" sz="1200" b="0" i="0" u="none" strike="noStrike" kern="0" cap="none" spc="-5" normalizeH="0" baseline="0" noProof="0" dirty="0">
                <a:ln>
                  <a:noFill/>
                </a:ln>
                <a:solidFill>
                  <a:srgbClr val="FFFFFF"/>
                </a:solidFill>
                <a:effectLst/>
                <a:uLnTx/>
                <a:uFillTx/>
                <a:latin typeface="Arial"/>
                <a:cs typeface="Arial"/>
                <a:sym typeface="Arial"/>
              </a:rPr>
              <a:t>UNIVERSITY</a:t>
            </a:r>
          </a:p>
        </p:txBody>
      </p:sp>
      <p:sp>
        <p:nvSpPr>
          <p:cNvPr id="4" name="Title 3">
            <a:extLst>
              <a:ext uri="{FF2B5EF4-FFF2-40B4-BE49-F238E27FC236}">
                <a16:creationId xmlns:a16="http://schemas.microsoft.com/office/drawing/2014/main" id="{6532305A-A6B3-4938-8A41-2C6400F47784}"/>
              </a:ext>
            </a:extLst>
          </p:cNvPr>
          <p:cNvSpPr>
            <a:spLocks noGrp="1"/>
          </p:cNvSpPr>
          <p:nvPr>
            <p:ph type="title"/>
          </p:nvPr>
        </p:nvSpPr>
        <p:spPr>
          <a:xfrm>
            <a:off x="427839" y="377506"/>
            <a:ext cx="11484528" cy="453004"/>
          </a:xfrm>
        </p:spPr>
        <p:txBody>
          <a:bodyPr>
            <a:noAutofit/>
          </a:bodyPr>
          <a:lstStyle/>
          <a:p>
            <a:r>
              <a:rPr lang="en-US" b="1" u="sng" spc="-150" dirty="0">
                <a:latin typeface="Cambria" panose="02040503050406030204" pitchFamily="18" charset="0"/>
                <a:ea typeface="Cambria" panose="02040503050406030204" pitchFamily="18" charset="0"/>
              </a:rPr>
              <a:t>WORD CLOUD FOR SINCERE/INSINCERE QUESTIONS IN TRAIN DATASET:</a:t>
            </a:r>
            <a:br>
              <a:rPr lang="en-US" sz="3200" b="1" u="sng" spc="-150" dirty="0">
                <a:latin typeface="Cambria" panose="02040503050406030204" pitchFamily="18" charset="0"/>
                <a:ea typeface="Cambria" panose="02040503050406030204" pitchFamily="18" charset="0"/>
              </a:rPr>
            </a:br>
            <a:endParaRPr lang="en-US" sz="3200" b="1" spc="-150" dirty="0">
              <a:solidFill>
                <a:schemeClr val="tx1">
                  <a:lumMod val="75000"/>
                </a:schemeClr>
              </a:solidFill>
              <a:latin typeface="Cambria" panose="02040503050406030204" pitchFamily="18" charset="0"/>
              <a:ea typeface="Cambria" panose="02040503050406030204" pitchFamily="18" charset="0"/>
              <a:cs typeface="Calibri Light" panose="020F0302020204030204" pitchFamily="34" charset="0"/>
            </a:endParaRPr>
          </a:p>
        </p:txBody>
      </p:sp>
      <p:sp>
        <p:nvSpPr>
          <p:cNvPr id="926" name="object 90"/>
          <p:cNvSpPr txBox="1">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lIns="0" tIns="0" rIns="0" bIns="0"/>
          <a:lstStyle>
            <a:lvl1pPr indent="24765">
              <a:lnSpc>
                <a:spcPts val="1300"/>
              </a:lnSpc>
              <a:defRPr sz="1200" spc="-5">
                <a:solidFill>
                  <a:srgbClr val="FFFFFF"/>
                </a:solidFill>
              </a:defRPr>
            </a:lvl1pPr>
          </a:lstStyle>
          <a:p>
            <a:pPr marL="0" marR="0" lvl="0" indent="24765" algn="l" defTabSz="914400" rtl="0" eaLnBrk="1" fontAlgn="auto" latinLnBrk="0" hangingPunct="0">
              <a:lnSpc>
                <a:spcPts val="1300"/>
              </a:lnSpc>
              <a:spcBef>
                <a:spcPts val="0"/>
              </a:spcBef>
              <a:spcAft>
                <a:spcPts val="0"/>
              </a:spcAft>
              <a:buClrTx/>
              <a:buSzTx/>
              <a:buFontTx/>
              <a:buNone/>
              <a:tabLst/>
              <a:defRPr/>
            </a:pPr>
            <a:fld id="{86CB4B4D-7CA3-9044-876B-883B54F8677D}" type="slidenum">
              <a:rPr kumimoji="0" sz="1200" b="0" i="0" u="none" strike="noStrike" kern="0" cap="none" spc="-5" normalizeH="0" baseline="0" noProof="0">
                <a:ln>
                  <a:noFill/>
                </a:ln>
                <a:solidFill>
                  <a:srgbClr val="FFFFFF"/>
                </a:solidFill>
                <a:effectLst/>
                <a:uLnTx/>
                <a:uFillTx/>
                <a:latin typeface="Arial"/>
                <a:cs typeface="Arial"/>
                <a:sym typeface="Arial"/>
              </a:rPr>
              <a:pPr marL="0" marR="0" lvl="0" indent="24765" algn="l" defTabSz="914400" rtl="0" eaLnBrk="1" fontAlgn="auto" latinLnBrk="0" hangingPunct="0">
                <a:lnSpc>
                  <a:spcPts val="1300"/>
                </a:lnSpc>
                <a:spcBef>
                  <a:spcPts val="0"/>
                </a:spcBef>
                <a:spcAft>
                  <a:spcPts val="0"/>
                </a:spcAft>
                <a:buClrTx/>
                <a:buSzTx/>
                <a:buFontTx/>
                <a:buNone/>
                <a:tabLst/>
                <a:defRPr/>
              </a:pPr>
              <a:t>10</a:t>
            </a:fld>
            <a:endParaRPr kumimoji="0" sz="1200" b="0" i="0" u="none" strike="noStrike" kern="0" cap="none" spc="-5" normalizeH="0" baseline="0" noProof="0" dirty="0">
              <a:ln>
                <a:noFill/>
              </a:ln>
              <a:solidFill>
                <a:srgbClr val="FFFFFF"/>
              </a:solidFill>
              <a:effectLst/>
              <a:uLnTx/>
              <a:uFillTx/>
              <a:latin typeface="Arial"/>
              <a:cs typeface="Arial"/>
              <a:sym typeface="Arial"/>
            </a:endParaRPr>
          </a:p>
        </p:txBody>
      </p:sp>
      <p:pic>
        <p:nvPicPr>
          <p:cNvPr id="2" name="Picture 1">
            <a:extLst>
              <a:ext uri="{FF2B5EF4-FFF2-40B4-BE49-F238E27FC236}">
                <a16:creationId xmlns:a16="http://schemas.microsoft.com/office/drawing/2014/main" id="{B1BBA33A-5458-482F-A310-79CC35317033}"/>
              </a:ext>
            </a:extLst>
          </p:cNvPr>
          <p:cNvPicPr>
            <a:picLocks noChangeAspect="1"/>
          </p:cNvPicPr>
          <p:nvPr/>
        </p:nvPicPr>
        <p:blipFill>
          <a:blip r:embed="rId3"/>
          <a:stretch>
            <a:fillRect/>
          </a:stretch>
        </p:blipFill>
        <p:spPr>
          <a:xfrm>
            <a:off x="159270" y="1301998"/>
            <a:ext cx="5812934" cy="464054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Picture 6">
            <a:extLst>
              <a:ext uri="{FF2B5EF4-FFF2-40B4-BE49-F238E27FC236}">
                <a16:creationId xmlns:a16="http://schemas.microsoft.com/office/drawing/2014/main" id="{72A22C4D-F70D-47F1-A03B-827CF69A448E}"/>
              </a:ext>
            </a:extLst>
          </p:cNvPr>
          <p:cNvPicPr>
            <a:picLocks noChangeAspect="1"/>
          </p:cNvPicPr>
          <p:nvPr/>
        </p:nvPicPr>
        <p:blipFill>
          <a:blip r:embed="rId4"/>
          <a:stretch>
            <a:fillRect/>
          </a:stretch>
        </p:blipFill>
        <p:spPr>
          <a:xfrm>
            <a:off x="6219798" y="1310162"/>
            <a:ext cx="5812934" cy="462333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 name="TextBox 2">
            <a:extLst>
              <a:ext uri="{FF2B5EF4-FFF2-40B4-BE49-F238E27FC236}">
                <a16:creationId xmlns:a16="http://schemas.microsoft.com/office/drawing/2014/main" id="{DC4B4642-21C5-40F6-AB69-B2277FD151E4}"/>
              </a:ext>
            </a:extLst>
          </p:cNvPr>
          <p:cNvSpPr txBox="1"/>
          <p:nvPr/>
        </p:nvSpPr>
        <p:spPr>
          <a:xfrm>
            <a:off x="2115812" y="915455"/>
            <a:ext cx="1899849"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Cambria" panose="02040503050406030204" pitchFamily="18" charset="0"/>
                <a:ea typeface="Cambria" panose="02040503050406030204" pitchFamily="18" charset="0"/>
                <a:sym typeface="Calibri"/>
              </a:rPr>
              <a:t>Sincere Questions</a:t>
            </a:r>
          </a:p>
        </p:txBody>
      </p:sp>
      <p:sp>
        <p:nvSpPr>
          <p:cNvPr id="8" name="TextBox 7">
            <a:extLst>
              <a:ext uri="{FF2B5EF4-FFF2-40B4-BE49-F238E27FC236}">
                <a16:creationId xmlns:a16="http://schemas.microsoft.com/office/drawing/2014/main" id="{9F51DBA6-C97D-4B8A-931A-154B01FBD8B5}"/>
              </a:ext>
            </a:extLst>
          </p:cNvPr>
          <p:cNvSpPr txBox="1"/>
          <p:nvPr/>
        </p:nvSpPr>
        <p:spPr>
          <a:xfrm>
            <a:off x="8089781" y="932668"/>
            <a:ext cx="2072967"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dirty="0">
                <a:solidFill>
                  <a:srgbClr val="000000"/>
                </a:solidFill>
                <a:latin typeface="Cambria" panose="02040503050406030204" pitchFamily="18" charset="0"/>
                <a:ea typeface="Cambria" panose="02040503050406030204" pitchFamily="18" charset="0"/>
                <a:sym typeface="Calibri"/>
              </a:rPr>
              <a:t>Ins</a:t>
            </a:r>
            <a:r>
              <a:rPr kumimoji="0" lang="en-US" sz="1800" b="0" i="0" u="none" strike="noStrike" cap="none" spc="0" normalizeH="0" baseline="0" dirty="0">
                <a:ln>
                  <a:noFill/>
                </a:ln>
                <a:solidFill>
                  <a:srgbClr val="000000"/>
                </a:solidFill>
                <a:effectLst/>
                <a:uFillTx/>
                <a:latin typeface="Cambria" panose="02040503050406030204" pitchFamily="18" charset="0"/>
                <a:ea typeface="Cambria" panose="02040503050406030204" pitchFamily="18" charset="0"/>
                <a:sym typeface="Calibri"/>
              </a:rPr>
              <a:t>incere Questions</a:t>
            </a:r>
          </a:p>
        </p:txBody>
      </p:sp>
    </p:spTree>
    <p:extLst>
      <p:ext uri="{BB962C8B-B14F-4D97-AF65-F5344CB8AC3E}">
        <p14:creationId xmlns:p14="http://schemas.microsoft.com/office/powerpoint/2010/main" val="33297384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925" name="object 89"/>
          <p:cNvSpPr txBox="1"/>
          <p:nvPr/>
        </p:nvSpPr>
        <p:spPr>
          <a:xfrm>
            <a:off x="4968366" y="6571253"/>
            <a:ext cx="2256155" cy="164376"/>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p>
            <a:pPr marL="0" marR="0" lvl="0" indent="12700" algn="l" defTabSz="914400" rtl="0" eaLnBrk="1" fontAlgn="auto" latinLnBrk="0" hangingPunct="0">
              <a:lnSpc>
                <a:spcPts val="1300"/>
              </a:lnSpc>
              <a:spcBef>
                <a:spcPts val="0"/>
              </a:spcBef>
              <a:spcAft>
                <a:spcPts val="0"/>
              </a:spcAft>
              <a:buClrTx/>
              <a:buSzTx/>
              <a:buFontTx/>
              <a:buNone/>
              <a:tabLst/>
              <a:defRPr sz="1200" spc="-5">
                <a:solidFill>
                  <a:srgbClr val="FFFFFF"/>
                </a:solidFill>
                <a:latin typeface="Arial"/>
                <a:ea typeface="Arial"/>
                <a:cs typeface="Arial"/>
                <a:sym typeface="Arial"/>
              </a:defRPr>
            </a:pPr>
            <a:r>
              <a:rPr kumimoji="0" sz="1200" b="0" i="0" u="none" strike="noStrike" kern="0" cap="none" spc="-5" normalizeH="0" baseline="0" noProof="0" dirty="0">
                <a:ln>
                  <a:noFill/>
                </a:ln>
                <a:solidFill>
                  <a:srgbClr val="FFFFFF"/>
                </a:solidFill>
                <a:effectLst/>
                <a:uLnTx/>
                <a:uFillTx/>
                <a:latin typeface="Arial"/>
                <a:cs typeface="Arial"/>
                <a:sym typeface="Arial"/>
              </a:rPr>
              <a:t>GEORGE MASON</a:t>
            </a:r>
            <a:r>
              <a:rPr kumimoji="0" sz="1200" b="0" i="0" u="none" strike="noStrike" kern="0" cap="none" spc="-15" normalizeH="0" baseline="0" noProof="0" dirty="0">
                <a:ln>
                  <a:noFill/>
                </a:ln>
                <a:solidFill>
                  <a:srgbClr val="FFFFFF"/>
                </a:solidFill>
                <a:effectLst/>
                <a:uLnTx/>
                <a:uFillTx/>
                <a:latin typeface="Arial"/>
                <a:cs typeface="Arial"/>
                <a:sym typeface="Arial"/>
              </a:rPr>
              <a:t> </a:t>
            </a:r>
            <a:r>
              <a:rPr kumimoji="0" sz="1200" b="0" i="0" u="none" strike="noStrike" kern="0" cap="none" spc="-5" normalizeH="0" baseline="0" noProof="0" dirty="0">
                <a:ln>
                  <a:noFill/>
                </a:ln>
                <a:solidFill>
                  <a:srgbClr val="FFFFFF"/>
                </a:solidFill>
                <a:effectLst/>
                <a:uLnTx/>
                <a:uFillTx/>
                <a:latin typeface="Arial"/>
                <a:cs typeface="Arial"/>
                <a:sym typeface="Arial"/>
              </a:rPr>
              <a:t>UNIVERSITY</a:t>
            </a:r>
          </a:p>
        </p:txBody>
      </p:sp>
      <p:sp>
        <p:nvSpPr>
          <p:cNvPr id="8" name="Title 1">
            <a:extLst>
              <a:ext uri="{FF2B5EF4-FFF2-40B4-BE49-F238E27FC236}">
                <a16:creationId xmlns:a16="http://schemas.microsoft.com/office/drawing/2014/main" id="{6AD30278-C2CE-41B8-9268-F1986A8B8255}"/>
              </a:ext>
            </a:extLst>
          </p:cNvPr>
          <p:cNvSpPr>
            <a:spLocks noGrp="1"/>
          </p:cNvSpPr>
          <p:nvPr>
            <p:ph type="title"/>
          </p:nvPr>
        </p:nvSpPr>
        <p:spPr>
          <a:xfrm>
            <a:off x="428266" y="477338"/>
            <a:ext cx="11763734" cy="678182"/>
          </a:xfrm>
        </p:spPr>
        <p:txBody>
          <a:bodyPr/>
          <a:lstStyle/>
          <a:p>
            <a:r>
              <a:rPr lang="en-US" b="1" u="sng" dirty="0">
                <a:latin typeface="Cambria" panose="02040503050406030204" pitchFamily="18" charset="0"/>
                <a:ea typeface="Cambria" panose="02040503050406030204" pitchFamily="18" charset="0"/>
              </a:rPr>
              <a:t>WORD EMBEDDING</a:t>
            </a:r>
          </a:p>
        </p:txBody>
      </p:sp>
      <p:sp>
        <p:nvSpPr>
          <p:cNvPr id="9" name="Text Placeholder 2">
            <a:extLst>
              <a:ext uri="{FF2B5EF4-FFF2-40B4-BE49-F238E27FC236}">
                <a16:creationId xmlns:a16="http://schemas.microsoft.com/office/drawing/2014/main" id="{B8F5C54C-CF1A-4212-BC08-014412DB3E24}"/>
              </a:ext>
            </a:extLst>
          </p:cNvPr>
          <p:cNvSpPr>
            <a:spLocks noGrp="1"/>
          </p:cNvSpPr>
          <p:nvPr>
            <p:ph type="body" sz="half" idx="1"/>
          </p:nvPr>
        </p:nvSpPr>
        <p:spPr>
          <a:xfrm>
            <a:off x="538843" y="1330779"/>
            <a:ext cx="11160577" cy="3865879"/>
          </a:xfrm>
        </p:spPr>
        <p:txBody>
          <a:bodyPr/>
          <a:lstStyle/>
          <a:p>
            <a:pPr marL="457200" indent="-457200">
              <a:buFont typeface="Wingdings" panose="05000000000000000000" pitchFamily="2" charset="2"/>
              <a:buChar char="Ø"/>
            </a:pPr>
            <a:r>
              <a:rPr lang="en-US" sz="1800" kern="1200" dirty="0">
                <a:latin typeface="Cambria" panose="02040503050406030204" pitchFamily="18" charset="0"/>
                <a:ea typeface="Cambria" panose="02040503050406030204" pitchFamily="18" charset="0"/>
                <a:cs typeface="Times New Roman" panose="02020603050405020304" pitchFamily="18" charset="0"/>
              </a:rPr>
              <a:t>Word embedding are mappings from words to d-dimensional vectors</a:t>
            </a:r>
          </a:p>
          <a:p>
            <a:pPr marL="457200" indent="-457200">
              <a:buFont typeface="Wingdings" panose="05000000000000000000" pitchFamily="2" charset="2"/>
              <a:buChar char="Ø"/>
            </a:pPr>
            <a:endParaRPr lang="en-US" sz="1800" kern="1200" dirty="0">
              <a:latin typeface="Cambria" panose="02040503050406030204" pitchFamily="18" charset="0"/>
              <a:ea typeface="Cambria" panose="02040503050406030204" pitchFamily="18" charset="0"/>
              <a:cs typeface="Times New Roman" panose="02020603050405020304" pitchFamily="18" charset="0"/>
            </a:endParaRPr>
          </a:p>
          <a:p>
            <a:pPr marL="457200" indent="-457200">
              <a:buFont typeface="Wingdings" panose="05000000000000000000" pitchFamily="2" charset="2"/>
              <a:buChar char="Ø"/>
            </a:pPr>
            <a:endParaRPr lang="en-US" sz="1800" kern="1200" dirty="0">
              <a:latin typeface="Cambria" panose="02040503050406030204" pitchFamily="18" charset="0"/>
              <a:ea typeface="Cambria" panose="02040503050406030204" pitchFamily="18" charset="0"/>
              <a:cs typeface="Times New Roman" panose="02020603050405020304" pitchFamily="18" charset="0"/>
            </a:endParaRPr>
          </a:p>
          <a:p>
            <a:pPr marL="457200" indent="-457200">
              <a:buFont typeface="Wingdings" panose="05000000000000000000" pitchFamily="2" charset="2"/>
              <a:buChar char="Ø"/>
            </a:pPr>
            <a:endParaRPr lang="en-US" sz="1800" kern="1200" dirty="0">
              <a:latin typeface="Cambria" panose="02040503050406030204" pitchFamily="18" charset="0"/>
              <a:ea typeface="Cambria" panose="02040503050406030204" pitchFamily="18" charset="0"/>
              <a:cs typeface="Times New Roman" panose="02020603050405020304" pitchFamily="18" charset="0"/>
            </a:endParaRPr>
          </a:p>
          <a:p>
            <a:pPr marL="457200" indent="-457200">
              <a:buFont typeface="Wingdings" panose="05000000000000000000" pitchFamily="2" charset="2"/>
              <a:buChar char="Ø"/>
            </a:pPr>
            <a:endParaRPr lang="en-US" sz="1800" kern="1200" dirty="0">
              <a:latin typeface="Cambria" panose="02040503050406030204" pitchFamily="18" charset="0"/>
              <a:ea typeface="Cambria" panose="02040503050406030204" pitchFamily="18" charset="0"/>
              <a:cs typeface="Times New Roman" panose="02020603050405020304" pitchFamily="18" charset="0"/>
            </a:endParaRPr>
          </a:p>
          <a:p>
            <a:pPr marL="457200" indent="-457200">
              <a:buFont typeface="Wingdings" panose="05000000000000000000" pitchFamily="2" charset="2"/>
              <a:buChar char="Ø"/>
            </a:pPr>
            <a:endParaRPr lang="en-US" sz="1800" kern="1200" dirty="0">
              <a:latin typeface="Cambria" panose="02040503050406030204" pitchFamily="18" charset="0"/>
              <a:ea typeface="Cambria" panose="02040503050406030204" pitchFamily="18" charset="0"/>
              <a:cs typeface="Times New Roman" panose="02020603050405020304" pitchFamily="18" charset="0"/>
            </a:endParaRPr>
          </a:p>
          <a:p>
            <a:pPr marL="457200" indent="-457200">
              <a:buFont typeface="Wingdings" panose="05000000000000000000" pitchFamily="2" charset="2"/>
              <a:buChar char="Ø"/>
            </a:pPr>
            <a:endParaRPr lang="en-US" sz="1800" kern="1200" dirty="0">
              <a:latin typeface="Cambria" panose="02040503050406030204" pitchFamily="18" charset="0"/>
              <a:ea typeface="Cambria" panose="02040503050406030204" pitchFamily="18" charset="0"/>
              <a:cs typeface="Times New Roman" panose="02020603050405020304" pitchFamily="18" charset="0"/>
            </a:endParaRPr>
          </a:p>
          <a:p>
            <a:pPr marL="457200" indent="-457200">
              <a:buFont typeface="Wingdings" panose="05000000000000000000" pitchFamily="2" charset="2"/>
              <a:buChar char="Ø"/>
            </a:pPr>
            <a:endParaRPr lang="en-US" sz="1800" kern="1200" dirty="0">
              <a:latin typeface="Cambria" panose="02040503050406030204" pitchFamily="18" charset="0"/>
              <a:ea typeface="Cambria" panose="02040503050406030204" pitchFamily="18" charset="0"/>
              <a:cs typeface="Times New Roman" panose="02020603050405020304" pitchFamily="18" charset="0"/>
            </a:endParaRPr>
          </a:p>
          <a:p>
            <a:pPr marL="457200" indent="-457200">
              <a:buFont typeface="Wingdings" panose="05000000000000000000" pitchFamily="2" charset="2"/>
              <a:buChar char="Ø"/>
            </a:pPr>
            <a:endParaRPr lang="en-US" sz="1800" kern="1200" dirty="0">
              <a:latin typeface="Cambria" panose="02040503050406030204" pitchFamily="18" charset="0"/>
              <a:ea typeface="Cambria" panose="02040503050406030204" pitchFamily="18" charset="0"/>
              <a:cs typeface="Times New Roman" panose="02020603050405020304" pitchFamily="18" charset="0"/>
            </a:endParaRPr>
          </a:p>
          <a:p>
            <a:pPr marL="457200" indent="-457200">
              <a:buFont typeface="Wingdings" panose="05000000000000000000" pitchFamily="2" charset="2"/>
              <a:buChar char="Ø"/>
            </a:pPr>
            <a:endParaRPr lang="en-US" sz="1800" kern="1200" dirty="0">
              <a:latin typeface="Cambria" panose="02040503050406030204" pitchFamily="18" charset="0"/>
              <a:ea typeface="Cambria" panose="02040503050406030204" pitchFamily="18" charset="0"/>
              <a:cs typeface="Times New Roman" panose="02020603050405020304" pitchFamily="18" charset="0"/>
            </a:endParaRPr>
          </a:p>
          <a:p>
            <a:pPr marL="457200" indent="-457200">
              <a:buFont typeface="Wingdings" panose="05000000000000000000" pitchFamily="2" charset="2"/>
              <a:buChar char="Ø"/>
            </a:pPr>
            <a:endParaRPr lang="en-US" sz="1800" kern="1200" dirty="0">
              <a:latin typeface="Cambria" panose="02040503050406030204" pitchFamily="18" charset="0"/>
              <a:ea typeface="Cambria" panose="02040503050406030204" pitchFamily="18" charset="0"/>
              <a:cs typeface="Times New Roman" panose="02020603050405020304" pitchFamily="18" charset="0"/>
            </a:endParaRPr>
          </a:p>
          <a:p>
            <a:pPr marL="457200" indent="-457200">
              <a:buFont typeface="Wingdings" panose="05000000000000000000" pitchFamily="2" charset="2"/>
              <a:buChar char="Ø"/>
            </a:pPr>
            <a:endParaRPr lang="en-US" sz="1800" kern="1200" dirty="0">
              <a:latin typeface="Cambria" panose="02040503050406030204" pitchFamily="18" charset="0"/>
              <a:ea typeface="Cambria" panose="02040503050406030204" pitchFamily="18" charset="0"/>
              <a:cs typeface="Times New Roman" panose="02020603050405020304" pitchFamily="18" charset="0"/>
            </a:endParaRPr>
          </a:p>
          <a:p>
            <a:pPr marL="457200" indent="-457200">
              <a:buFont typeface="Wingdings" panose="05000000000000000000" pitchFamily="2" charset="2"/>
              <a:buChar char="Ø"/>
            </a:pPr>
            <a:r>
              <a:rPr lang="en-US" sz="1800" b="1" kern="1200" dirty="0">
                <a:latin typeface="Cambria" panose="02040503050406030204" pitchFamily="18" charset="0"/>
                <a:ea typeface="Cambria" panose="02040503050406030204" pitchFamily="18" charset="0"/>
                <a:cs typeface="Times New Roman" panose="02020603050405020304" pitchFamily="18" charset="0"/>
              </a:rPr>
              <a:t>Examples</a:t>
            </a:r>
            <a:r>
              <a:rPr lang="en-US" sz="1800" kern="1200" dirty="0">
                <a:latin typeface="Cambria" panose="02040503050406030204" pitchFamily="18" charset="0"/>
                <a:ea typeface="Cambria" panose="02040503050406030204" pitchFamily="18" charset="0"/>
                <a:cs typeface="Times New Roman" panose="02020603050405020304" pitchFamily="18" charset="0"/>
              </a:rPr>
              <a:t> of Word2Vec embeddings are – </a:t>
            </a:r>
            <a:r>
              <a:rPr lang="en-US" sz="1800" kern="1200" dirty="0" err="1">
                <a:latin typeface="Cambria" panose="02040503050406030204" pitchFamily="18" charset="0"/>
                <a:ea typeface="Cambria" panose="02040503050406030204" pitchFamily="18" charset="0"/>
                <a:cs typeface="Times New Roman" panose="02020603050405020304" pitchFamily="18" charset="0"/>
              </a:rPr>
              <a:t>GloVe</a:t>
            </a:r>
            <a:r>
              <a:rPr lang="en-US" sz="1800" kern="1200" dirty="0">
                <a:latin typeface="Cambria" panose="02040503050406030204" pitchFamily="18" charset="0"/>
                <a:ea typeface="Cambria" panose="02040503050406030204" pitchFamily="18" charset="0"/>
                <a:cs typeface="Times New Roman" panose="02020603050405020304" pitchFamily="18" charset="0"/>
              </a:rPr>
              <a:t>, </a:t>
            </a:r>
            <a:r>
              <a:rPr lang="en-US" sz="1800" kern="1200" dirty="0" err="1">
                <a:latin typeface="Cambria" panose="02040503050406030204" pitchFamily="18" charset="0"/>
                <a:ea typeface="Cambria" panose="02040503050406030204" pitchFamily="18" charset="0"/>
                <a:cs typeface="Times New Roman" panose="02020603050405020304" pitchFamily="18" charset="0"/>
              </a:rPr>
              <a:t>fastText</a:t>
            </a:r>
            <a:r>
              <a:rPr lang="en-US" sz="1800" kern="1200" dirty="0">
                <a:latin typeface="Cambria" panose="02040503050406030204" pitchFamily="18" charset="0"/>
                <a:ea typeface="Cambria" panose="02040503050406030204" pitchFamily="18" charset="0"/>
                <a:cs typeface="Times New Roman" panose="02020603050405020304" pitchFamily="18" charset="0"/>
              </a:rPr>
              <a:t>, </a:t>
            </a:r>
            <a:r>
              <a:rPr lang="en-US" sz="1800" kern="1200" dirty="0" err="1">
                <a:latin typeface="Cambria" panose="02040503050406030204" pitchFamily="18" charset="0"/>
                <a:ea typeface="Cambria" panose="02040503050406030204" pitchFamily="18" charset="0"/>
                <a:cs typeface="Times New Roman" panose="02020603050405020304" pitchFamily="18" charset="0"/>
              </a:rPr>
              <a:t>Starspace</a:t>
            </a:r>
            <a:r>
              <a:rPr lang="en-US" sz="1800" kern="1200" dirty="0">
                <a:latin typeface="Cambria" panose="02040503050406030204" pitchFamily="18" charset="0"/>
                <a:ea typeface="Cambria" panose="02040503050406030204" pitchFamily="18" charset="0"/>
                <a:cs typeface="Times New Roman" panose="02020603050405020304" pitchFamily="18" charset="0"/>
              </a:rPr>
              <a:t>, RAND-WALK and more…</a:t>
            </a:r>
            <a:endParaRPr lang="en-US" sz="1000" kern="1200" dirty="0">
              <a:latin typeface="Cambria" panose="02040503050406030204" pitchFamily="18" charset="0"/>
              <a:ea typeface="Cambria" panose="02040503050406030204" pitchFamily="18" charset="0"/>
              <a:cs typeface="Times New Roman" panose="02020603050405020304" pitchFamily="18" charset="0"/>
            </a:endParaRPr>
          </a:p>
          <a:p>
            <a:endParaRPr lang="en-US" sz="1800" kern="1200" dirty="0">
              <a:latin typeface="Cambria" panose="02040503050406030204" pitchFamily="18" charset="0"/>
              <a:ea typeface="Cambria" panose="02040503050406030204" pitchFamily="18" charset="0"/>
              <a:cs typeface="Times New Roman" panose="02020603050405020304" pitchFamily="18" charset="0"/>
            </a:endParaRPr>
          </a:p>
          <a:p>
            <a:endParaRPr lang="en-US" dirty="0">
              <a:latin typeface="Cambria" panose="02040503050406030204" pitchFamily="18" charset="0"/>
              <a:ea typeface="Cambria" panose="02040503050406030204" pitchFamily="18" charset="0"/>
            </a:endParaRPr>
          </a:p>
          <a:p>
            <a:endParaRPr lang="en-US" dirty="0">
              <a:latin typeface="Cambria" panose="02040503050406030204" pitchFamily="18" charset="0"/>
              <a:ea typeface="Cambria" panose="02040503050406030204" pitchFamily="18" charset="0"/>
            </a:endParaRPr>
          </a:p>
        </p:txBody>
      </p:sp>
      <p:sp>
        <p:nvSpPr>
          <p:cNvPr id="926" name="object 90"/>
          <p:cNvSpPr txBox="1">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lIns="0" tIns="0" rIns="0" bIns="0"/>
          <a:lstStyle>
            <a:lvl1pPr indent="24765">
              <a:lnSpc>
                <a:spcPts val="1300"/>
              </a:lnSpc>
              <a:defRPr sz="1200" spc="-5">
                <a:solidFill>
                  <a:srgbClr val="FFFFFF"/>
                </a:solidFill>
              </a:defRPr>
            </a:lvl1pPr>
          </a:lstStyle>
          <a:p>
            <a:pPr marL="0" marR="0" lvl="0" indent="24765" algn="l" defTabSz="914400" rtl="0" eaLnBrk="1" fontAlgn="auto" latinLnBrk="0" hangingPunct="0">
              <a:lnSpc>
                <a:spcPts val="1300"/>
              </a:lnSpc>
              <a:spcBef>
                <a:spcPts val="0"/>
              </a:spcBef>
              <a:spcAft>
                <a:spcPts val="0"/>
              </a:spcAft>
              <a:buClrTx/>
              <a:buSzTx/>
              <a:buFontTx/>
              <a:buNone/>
              <a:tabLst/>
              <a:defRPr/>
            </a:pPr>
            <a:fld id="{86CB4B4D-7CA3-9044-876B-883B54F8677D}" type="slidenum">
              <a:rPr kumimoji="0" sz="1200" b="0" i="0" u="none" strike="noStrike" kern="0" cap="none" spc="-5" normalizeH="0" baseline="0" noProof="0">
                <a:ln>
                  <a:noFill/>
                </a:ln>
                <a:solidFill>
                  <a:srgbClr val="FFFFFF"/>
                </a:solidFill>
                <a:effectLst/>
                <a:uLnTx/>
                <a:uFillTx/>
                <a:latin typeface="Arial"/>
                <a:cs typeface="Arial"/>
                <a:sym typeface="Arial"/>
              </a:rPr>
              <a:pPr marL="0" marR="0" lvl="0" indent="24765" algn="l" defTabSz="914400" rtl="0" eaLnBrk="1" fontAlgn="auto" latinLnBrk="0" hangingPunct="0">
                <a:lnSpc>
                  <a:spcPts val="1300"/>
                </a:lnSpc>
                <a:spcBef>
                  <a:spcPts val="0"/>
                </a:spcBef>
                <a:spcAft>
                  <a:spcPts val="0"/>
                </a:spcAft>
                <a:buClrTx/>
                <a:buSzTx/>
                <a:buFontTx/>
                <a:buNone/>
                <a:tabLst/>
                <a:defRPr/>
              </a:pPr>
              <a:t>11</a:t>
            </a:fld>
            <a:endParaRPr kumimoji="0" sz="1200" b="0" i="0" u="none" strike="noStrike" kern="0" cap="none" spc="-5" normalizeH="0" baseline="0" noProof="0" dirty="0">
              <a:ln>
                <a:noFill/>
              </a:ln>
              <a:solidFill>
                <a:srgbClr val="FFFFFF"/>
              </a:solidFill>
              <a:effectLst/>
              <a:uLnTx/>
              <a:uFillTx/>
              <a:latin typeface="Arial"/>
              <a:cs typeface="Arial"/>
              <a:sym typeface="Arial"/>
            </a:endParaRPr>
          </a:p>
        </p:txBody>
      </p:sp>
      <p:pic>
        <p:nvPicPr>
          <p:cNvPr id="11" name="Picture 10">
            <a:extLst>
              <a:ext uri="{FF2B5EF4-FFF2-40B4-BE49-F238E27FC236}">
                <a16:creationId xmlns:a16="http://schemas.microsoft.com/office/drawing/2014/main" id="{1C8E9AE4-341B-4DD6-97D3-05A3887798B6}"/>
              </a:ext>
            </a:extLst>
          </p:cNvPr>
          <p:cNvPicPr/>
          <p:nvPr/>
        </p:nvPicPr>
        <p:blipFill>
          <a:blip r:embed="rId4"/>
          <a:stretch>
            <a:fillRect/>
          </a:stretch>
        </p:blipFill>
        <p:spPr>
          <a:xfrm>
            <a:off x="1054155" y="1771942"/>
            <a:ext cx="5612167" cy="243522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2" name="Picture 11">
            <a:extLst>
              <a:ext uri="{FF2B5EF4-FFF2-40B4-BE49-F238E27FC236}">
                <a16:creationId xmlns:a16="http://schemas.microsoft.com/office/drawing/2014/main" id="{1B9C0327-7C7F-4C40-918A-9FB1DCAAAE0F}"/>
              </a:ext>
            </a:extLst>
          </p:cNvPr>
          <p:cNvPicPr/>
          <p:nvPr/>
        </p:nvPicPr>
        <p:blipFill>
          <a:blip r:embed="rId5"/>
          <a:stretch>
            <a:fillRect/>
          </a:stretch>
        </p:blipFill>
        <p:spPr>
          <a:xfrm>
            <a:off x="7365995" y="1771941"/>
            <a:ext cx="3329866" cy="243522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7526522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11" name="object 89">
            <a:extLst>
              <a:ext uri="{FF2B5EF4-FFF2-40B4-BE49-F238E27FC236}">
                <a16:creationId xmlns:a16="http://schemas.microsoft.com/office/drawing/2014/main" id="{9391B89C-5715-40F1-87FA-43B24A578E18}"/>
              </a:ext>
            </a:extLst>
          </p:cNvPr>
          <p:cNvSpPr txBox="1"/>
          <p:nvPr/>
        </p:nvSpPr>
        <p:spPr>
          <a:xfrm>
            <a:off x="4968366" y="6571253"/>
            <a:ext cx="2256155" cy="164376"/>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p>
            <a:pPr marL="0" marR="0" lvl="0" indent="12700" algn="l" defTabSz="914400" rtl="0" eaLnBrk="1" fontAlgn="auto" latinLnBrk="0" hangingPunct="0">
              <a:lnSpc>
                <a:spcPts val="1300"/>
              </a:lnSpc>
              <a:spcBef>
                <a:spcPts val="0"/>
              </a:spcBef>
              <a:spcAft>
                <a:spcPts val="0"/>
              </a:spcAft>
              <a:buClrTx/>
              <a:buSzTx/>
              <a:buFontTx/>
              <a:buNone/>
              <a:tabLst/>
              <a:defRPr sz="1200" spc="-5">
                <a:solidFill>
                  <a:srgbClr val="FFFFFF"/>
                </a:solidFill>
                <a:latin typeface="Arial"/>
                <a:ea typeface="Arial"/>
                <a:cs typeface="Arial"/>
                <a:sym typeface="Arial"/>
              </a:defRPr>
            </a:pPr>
            <a:r>
              <a:rPr kumimoji="0" sz="1200" b="0" i="0" u="none" strike="noStrike" kern="0" cap="none" spc="-5" normalizeH="0" baseline="0" noProof="0" dirty="0">
                <a:ln>
                  <a:noFill/>
                </a:ln>
                <a:solidFill>
                  <a:srgbClr val="FFFFFF"/>
                </a:solidFill>
                <a:effectLst/>
                <a:uLnTx/>
                <a:uFillTx/>
                <a:latin typeface="Arial"/>
                <a:cs typeface="Arial"/>
                <a:sym typeface="Arial"/>
              </a:rPr>
              <a:t>GEORGE MASON</a:t>
            </a:r>
            <a:r>
              <a:rPr kumimoji="0" sz="1200" b="0" i="0" u="none" strike="noStrike" kern="0" cap="none" spc="-15" normalizeH="0" baseline="0" noProof="0" dirty="0">
                <a:ln>
                  <a:noFill/>
                </a:ln>
                <a:solidFill>
                  <a:srgbClr val="FFFFFF"/>
                </a:solidFill>
                <a:effectLst/>
                <a:uLnTx/>
                <a:uFillTx/>
                <a:latin typeface="Arial"/>
                <a:cs typeface="Arial"/>
                <a:sym typeface="Arial"/>
              </a:rPr>
              <a:t> </a:t>
            </a:r>
            <a:r>
              <a:rPr kumimoji="0" sz="1200" b="0" i="0" u="none" strike="noStrike" kern="0" cap="none" spc="-5" normalizeH="0" baseline="0" noProof="0" dirty="0">
                <a:ln>
                  <a:noFill/>
                </a:ln>
                <a:solidFill>
                  <a:srgbClr val="FFFFFF"/>
                </a:solidFill>
                <a:effectLst/>
                <a:uLnTx/>
                <a:uFillTx/>
                <a:latin typeface="Arial"/>
                <a:cs typeface="Arial"/>
                <a:sym typeface="Arial"/>
              </a:rPr>
              <a:t>UNIVERSITY</a:t>
            </a:r>
          </a:p>
        </p:txBody>
      </p:sp>
      <p:sp>
        <p:nvSpPr>
          <p:cNvPr id="13" name="Title 1">
            <a:extLst>
              <a:ext uri="{FF2B5EF4-FFF2-40B4-BE49-F238E27FC236}">
                <a16:creationId xmlns:a16="http://schemas.microsoft.com/office/drawing/2014/main" id="{1854618A-2993-4CE5-BB85-6EA4C6859D40}"/>
              </a:ext>
            </a:extLst>
          </p:cNvPr>
          <p:cNvSpPr>
            <a:spLocks noGrp="1"/>
          </p:cNvSpPr>
          <p:nvPr>
            <p:ph type="title"/>
          </p:nvPr>
        </p:nvSpPr>
        <p:spPr>
          <a:xfrm>
            <a:off x="268996" y="543212"/>
            <a:ext cx="11763734" cy="678182"/>
          </a:xfrm>
        </p:spPr>
        <p:txBody>
          <a:bodyPr>
            <a:normAutofit/>
          </a:bodyPr>
          <a:lstStyle/>
          <a:p>
            <a:r>
              <a:rPr lang="en-US" b="1" u="sng" dirty="0">
                <a:latin typeface="Cambria" panose="02040503050406030204" pitchFamily="18" charset="0"/>
                <a:ea typeface="Cambria" panose="02040503050406030204" pitchFamily="18" charset="0"/>
              </a:rPr>
              <a:t>A look at Vector space of words</a:t>
            </a:r>
          </a:p>
        </p:txBody>
      </p:sp>
      <p:sp>
        <p:nvSpPr>
          <p:cNvPr id="12" name="object 90">
            <a:extLst>
              <a:ext uri="{FF2B5EF4-FFF2-40B4-BE49-F238E27FC236}">
                <a16:creationId xmlns:a16="http://schemas.microsoft.com/office/drawing/2014/main" id="{A1FDAAE6-6E1F-4C2F-9AD6-F96821CE3C45}"/>
              </a:ext>
            </a:extLst>
          </p:cNvPr>
          <p:cNvSpPr txBox="1">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lIns="0" tIns="0" rIns="0" bIns="0"/>
          <a:lstStyle>
            <a:lvl1pPr indent="24765">
              <a:lnSpc>
                <a:spcPts val="1300"/>
              </a:lnSpc>
              <a:defRPr sz="1200" spc="-5">
                <a:solidFill>
                  <a:srgbClr val="FFFFFF"/>
                </a:solidFill>
              </a:defRPr>
            </a:lvl1pPr>
          </a:lstStyle>
          <a:p>
            <a:pPr marL="0" marR="0" lvl="0" indent="24765" algn="l" defTabSz="914400" rtl="0" eaLnBrk="1" fontAlgn="auto" latinLnBrk="0" hangingPunct="0">
              <a:lnSpc>
                <a:spcPts val="1300"/>
              </a:lnSpc>
              <a:spcBef>
                <a:spcPts val="0"/>
              </a:spcBef>
              <a:spcAft>
                <a:spcPts val="0"/>
              </a:spcAft>
              <a:buClrTx/>
              <a:buSzTx/>
              <a:buFontTx/>
              <a:buNone/>
              <a:tabLst/>
              <a:defRPr/>
            </a:pPr>
            <a:fld id="{86CB4B4D-7CA3-9044-876B-883B54F8677D}" type="slidenum">
              <a:rPr kumimoji="0" sz="1200" b="0" i="0" u="none" strike="noStrike" kern="0" cap="none" spc="-5" normalizeH="0" baseline="0" noProof="0">
                <a:ln>
                  <a:noFill/>
                </a:ln>
                <a:solidFill>
                  <a:srgbClr val="FFFFFF"/>
                </a:solidFill>
                <a:effectLst/>
                <a:uLnTx/>
                <a:uFillTx/>
                <a:latin typeface="Arial"/>
                <a:cs typeface="Arial"/>
                <a:sym typeface="Arial"/>
              </a:rPr>
              <a:pPr marL="0" marR="0" lvl="0" indent="24765" algn="l" defTabSz="914400" rtl="0" eaLnBrk="1" fontAlgn="auto" latinLnBrk="0" hangingPunct="0">
                <a:lnSpc>
                  <a:spcPts val="1300"/>
                </a:lnSpc>
                <a:spcBef>
                  <a:spcPts val="0"/>
                </a:spcBef>
                <a:spcAft>
                  <a:spcPts val="0"/>
                </a:spcAft>
                <a:buClrTx/>
                <a:buSzTx/>
                <a:buFontTx/>
                <a:buNone/>
                <a:tabLst/>
                <a:defRPr/>
              </a:pPr>
              <a:t>12</a:t>
            </a:fld>
            <a:endParaRPr kumimoji="0" sz="1200" b="0" i="0" u="none" strike="noStrike" kern="0" cap="none" spc="-5" normalizeH="0" baseline="0" noProof="0" dirty="0">
              <a:ln>
                <a:noFill/>
              </a:ln>
              <a:solidFill>
                <a:srgbClr val="FFFFFF"/>
              </a:solidFill>
              <a:effectLst/>
              <a:uLnTx/>
              <a:uFillTx/>
              <a:latin typeface="Arial"/>
              <a:cs typeface="Arial"/>
              <a:sym typeface="Arial"/>
            </a:endParaRPr>
          </a:p>
        </p:txBody>
      </p:sp>
      <p:sp>
        <p:nvSpPr>
          <p:cNvPr id="14" name="Rectangle 13">
            <a:extLst>
              <a:ext uri="{FF2B5EF4-FFF2-40B4-BE49-F238E27FC236}">
                <a16:creationId xmlns:a16="http://schemas.microsoft.com/office/drawing/2014/main" id="{DB21A0B5-C666-4889-83CC-CFDFEFBC272A}"/>
              </a:ext>
            </a:extLst>
          </p:cNvPr>
          <p:cNvSpPr/>
          <p:nvPr/>
        </p:nvSpPr>
        <p:spPr>
          <a:xfrm>
            <a:off x="6674525" y="1729144"/>
            <a:ext cx="5212487" cy="4242700"/>
          </a:xfrm>
          <a:prstGeom prst="rect">
            <a:avLst/>
          </a:prstGeom>
        </p:spPr>
        <p:txBody>
          <a:bodyPr wrap="square">
            <a:spAutoFit/>
          </a:bodyPr>
          <a:lstStyle/>
          <a:p>
            <a:pPr algn="just">
              <a:lnSpc>
                <a:spcPct val="107000"/>
              </a:lnSpc>
              <a:spcAft>
                <a:spcPts val="800"/>
              </a:spcAft>
            </a:pPr>
            <a:r>
              <a:rPr lang="en-US" b="1" dirty="0">
                <a:solidFill>
                  <a:srgbClr val="000000"/>
                </a:solidFill>
                <a:latin typeface="Cambria" panose="02040503050406030204" pitchFamily="18" charset="0"/>
                <a:ea typeface="Cambria" panose="02040503050406030204" pitchFamily="18" charset="0"/>
                <a:cs typeface="Times New Roman" panose="02020603050405020304" pitchFamily="18" charset="0"/>
              </a:rPr>
              <a:t>Why do we need and how word2vec mapping is done?</a:t>
            </a:r>
          </a:p>
          <a:p>
            <a:pPr marL="285750" indent="-285750" algn="just">
              <a:lnSpc>
                <a:spcPct val="107000"/>
              </a:lnSpc>
              <a:spcAft>
                <a:spcPts val="800"/>
              </a:spcAft>
              <a:buFont typeface="Wingdings" panose="05000000000000000000" pitchFamily="2" charset="2"/>
              <a:buChar char="Ø"/>
            </a:pPr>
            <a:r>
              <a:rPr lang="en-US" dirty="0">
                <a:solidFill>
                  <a:srgbClr val="000000"/>
                </a:solidFill>
                <a:latin typeface="Cambria" panose="02040503050406030204" pitchFamily="18" charset="0"/>
                <a:ea typeface="Cambria" panose="02040503050406030204" pitchFamily="18" charset="0"/>
                <a:cs typeface="Times New Roman" panose="02020603050405020304" pitchFamily="18" charset="0"/>
              </a:rPr>
              <a:t>Text is not computable</a:t>
            </a:r>
          </a:p>
          <a:p>
            <a:pPr marL="285750" indent="-285750" algn="just">
              <a:lnSpc>
                <a:spcPct val="107000"/>
              </a:lnSpc>
              <a:spcAft>
                <a:spcPts val="800"/>
              </a:spcAft>
              <a:buFont typeface="Wingdings" panose="05000000000000000000" pitchFamily="2" charset="2"/>
              <a:buChar char="Ø"/>
            </a:pPr>
            <a:r>
              <a:rPr lang="en-US" dirty="0">
                <a:solidFill>
                  <a:srgbClr val="000000"/>
                </a:solidFill>
                <a:latin typeface="Cambria" panose="02040503050406030204" pitchFamily="18" charset="0"/>
                <a:ea typeface="Cambria" panose="02040503050406030204" pitchFamily="18" charset="0"/>
                <a:cs typeface="Times New Roman" panose="02020603050405020304" pitchFamily="18" charset="0"/>
              </a:rPr>
              <a:t>So, we give a numerical representation to give the power of computation for the text data</a:t>
            </a:r>
          </a:p>
          <a:p>
            <a:pPr marL="285750" indent="-285750" algn="just">
              <a:lnSpc>
                <a:spcPct val="107000"/>
              </a:lnSpc>
              <a:spcAft>
                <a:spcPts val="800"/>
              </a:spcAft>
              <a:buFont typeface="Wingdings" panose="05000000000000000000" pitchFamily="2" charset="2"/>
              <a:buChar char="Ø"/>
            </a:pPr>
            <a:r>
              <a:rPr lang="en-US" dirty="0">
                <a:solidFill>
                  <a:srgbClr val="000000"/>
                </a:solidFill>
                <a:latin typeface="Cambria" panose="02040503050406030204" pitchFamily="18" charset="0"/>
                <a:ea typeface="Cambria" panose="02040503050406030204" pitchFamily="18" charset="0"/>
                <a:cs typeface="Times New Roman" panose="02020603050405020304" pitchFamily="18" charset="0"/>
              </a:rPr>
              <a:t>Idea is that when words are similar or related to each other, they should be closer to each other in the vector space and far apart when they are dissimilar.</a:t>
            </a:r>
          </a:p>
          <a:p>
            <a:pPr marL="285750" indent="-285750" algn="just">
              <a:lnSpc>
                <a:spcPct val="107000"/>
              </a:lnSpc>
              <a:spcAft>
                <a:spcPts val="800"/>
              </a:spcAft>
              <a:buFont typeface="Wingdings" panose="05000000000000000000" pitchFamily="2" charset="2"/>
              <a:buChar char="Ø"/>
            </a:pPr>
            <a:r>
              <a:rPr lang="en-US" dirty="0">
                <a:solidFill>
                  <a:srgbClr val="000000"/>
                </a:solidFill>
                <a:latin typeface="Cambria" panose="02040503050406030204" pitchFamily="18" charset="0"/>
                <a:ea typeface="Cambria" panose="02040503050406030204" pitchFamily="18" charset="0"/>
                <a:cs typeface="Times New Roman" panose="02020603050405020304" pitchFamily="18" charset="0"/>
              </a:rPr>
              <a:t>Each word is mapped to a point in 2D space.</a:t>
            </a:r>
          </a:p>
          <a:p>
            <a:pPr marL="285750" indent="-285750" algn="just">
              <a:lnSpc>
                <a:spcPct val="107000"/>
              </a:lnSpc>
              <a:spcAft>
                <a:spcPts val="800"/>
              </a:spcAft>
              <a:buFont typeface="Wingdings" panose="05000000000000000000" pitchFamily="2" charset="2"/>
              <a:buChar char="Ø"/>
            </a:pPr>
            <a:endParaRPr lang="en-US" dirty="0">
              <a:solidFill>
                <a:srgbClr val="000000"/>
              </a:solidFill>
              <a:latin typeface="Cambria" panose="02040503050406030204" pitchFamily="18" charset="0"/>
              <a:ea typeface="Cambria" panose="02040503050406030204" pitchFamily="18" charset="0"/>
              <a:cs typeface="Times New Roman" panose="02020603050405020304" pitchFamily="18" charset="0"/>
            </a:endParaRPr>
          </a:p>
          <a:p>
            <a:pPr marL="285750" indent="-285750" algn="just">
              <a:lnSpc>
                <a:spcPct val="107000"/>
              </a:lnSpc>
              <a:spcAft>
                <a:spcPts val="800"/>
              </a:spcAft>
              <a:buFont typeface="Arial" panose="020B0604020202020204" pitchFamily="34" charset="0"/>
              <a:buChar char="•"/>
            </a:pPr>
            <a:endParaRPr lang="en-US" dirty="0">
              <a:solidFill>
                <a:srgbClr val="000000"/>
              </a:solidFill>
              <a:latin typeface="Cambria" panose="02040503050406030204" pitchFamily="18" charset="0"/>
              <a:ea typeface="Cambria" panose="02040503050406030204" pitchFamily="18" charset="0"/>
              <a:cs typeface="Times New Roman" panose="02020603050405020304" pitchFamily="18" charset="0"/>
            </a:endParaRPr>
          </a:p>
        </p:txBody>
      </p:sp>
      <p:pic>
        <p:nvPicPr>
          <p:cNvPr id="15" name="Picture 4" descr="Image result for word to vec representation">
            <a:extLst>
              <a:ext uri="{FF2B5EF4-FFF2-40B4-BE49-F238E27FC236}">
                <a16:creationId xmlns:a16="http://schemas.microsoft.com/office/drawing/2014/main" id="{DDA36C14-C90B-4C56-97F6-65866C91D15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3633" y="1492822"/>
            <a:ext cx="5940308" cy="365929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48978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925" name="object 89"/>
          <p:cNvSpPr txBox="1"/>
          <p:nvPr/>
        </p:nvSpPr>
        <p:spPr>
          <a:xfrm>
            <a:off x="4968366" y="6571253"/>
            <a:ext cx="2256155" cy="164376"/>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p>
            <a:pPr marL="0" marR="0" lvl="0" indent="12700" algn="l" defTabSz="914400" rtl="0" eaLnBrk="1" fontAlgn="auto" latinLnBrk="0" hangingPunct="0">
              <a:lnSpc>
                <a:spcPts val="1300"/>
              </a:lnSpc>
              <a:spcBef>
                <a:spcPts val="0"/>
              </a:spcBef>
              <a:spcAft>
                <a:spcPts val="0"/>
              </a:spcAft>
              <a:buClrTx/>
              <a:buSzTx/>
              <a:buFontTx/>
              <a:buNone/>
              <a:tabLst/>
              <a:defRPr sz="1200" spc="-5">
                <a:solidFill>
                  <a:srgbClr val="FFFFFF"/>
                </a:solidFill>
                <a:latin typeface="Arial"/>
                <a:ea typeface="Arial"/>
                <a:cs typeface="Arial"/>
                <a:sym typeface="Arial"/>
              </a:defRPr>
            </a:pPr>
            <a:r>
              <a:rPr kumimoji="0" sz="1200" b="0" i="0" u="none" strike="noStrike" kern="0" cap="none" spc="-5" normalizeH="0" baseline="0" noProof="0" dirty="0">
                <a:ln>
                  <a:noFill/>
                </a:ln>
                <a:solidFill>
                  <a:srgbClr val="FFFFFF"/>
                </a:solidFill>
                <a:effectLst/>
                <a:uLnTx/>
                <a:uFillTx/>
                <a:latin typeface="Arial"/>
                <a:cs typeface="Arial"/>
                <a:sym typeface="Arial"/>
              </a:rPr>
              <a:t>GEORGE MASON</a:t>
            </a:r>
            <a:r>
              <a:rPr kumimoji="0" sz="1200" b="0" i="0" u="none" strike="noStrike" kern="0" cap="none" spc="-15" normalizeH="0" baseline="0" noProof="0" dirty="0">
                <a:ln>
                  <a:noFill/>
                </a:ln>
                <a:solidFill>
                  <a:srgbClr val="FFFFFF"/>
                </a:solidFill>
                <a:effectLst/>
                <a:uLnTx/>
                <a:uFillTx/>
                <a:latin typeface="Arial"/>
                <a:cs typeface="Arial"/>
                <a:sym typeface="Arial"/>
              </a:rPr>
              <a:t> </a:t>
            </a:r>
            <a:r>
              <a:rPr kumimoji="0" sz="1200" b="0" i="0" u="none" strike="noStrike" kern="0" cap="none" spc="-5" normalizeH="0" baseline="0" noProof="0" dirty="0">
                <a:ln>
                  <a:noFill/>
                </a:ln>
                <a:solidFill>
                  <a:srgbClr val="FFFFFF"/>
                </a:solidFill>
                <a:effectLst/>
                <a:uLnTx/>
                <a:uFillTx/>
                <a:latin typeface="Arial"/>
                <a:cs typeface="Arial"/>
                <a:sym typeface="Arial"/>
              </a:rPr>
              <a:t>UNIVERSITY</a:t>
            </a:r>
          </a:p>
        </p:txBody>
      </p:sp>
      <p:sp>
        <p:nvSpPr>
          <p:cNvPr id="4" name="Title 1">
            <a:extLst>
              <a:ext uri="{FF2B5EF4-FFF2-40B4-BE49-F238E27FC236}">
                <a16:creationId xmlns:a16="http://schemas.microsoft.com/office/drawing/2014/main" id="{E8C3BFE2-A549-46DD-8937-FA046E1D04C3}"/>
              </a:ext>
            </a:extLst>
          </p:cNvPr>
          <p:cNvSpPr>
            <a:spLocks noGrp="1"/>
          </p:cNvSpPr>
          <p:nvPr>
            <p:ph type="title"/>
          </p:nvPr>
        </p:nvSpPr>
        <p:spPr>
          <a:xfrm>
            <a:off x="434527" y="423852"/>
            <a:ext cx="11763734" cy="678182"/>
          </a:xfrm>
        </p:spPr>
        <p:txBody>
          <a:bodyPr/>
          <a:lstStyle/>
          <a:p>
            <a:r>
              <a:rPr lang="en-US" b="1" u="sng" dirty="0">
                <a:latin typeface="Cambria" panose="02040503050406030204" pitchFamily="18" charset="0"/>
                <a:ea typeface="Cambria" panose="02040503050406030204" pitchFamily="18" charset="0"/>
              </a:rPr>
              <a:t>Example: </a:t>
            </a:r>
            <a:r>
              <a:rPr lang="en-US" b="1" u="sng" dirty="0" err="1">
                <a:latin typeface="Cambria" panose="02040503050406030204" pitchFamily="18" charset="0"/>
                <a:ea typeface="Cambria" panose="02040503050406030204" pitchFamily="18" charset="0"/>
              </a:rPr>
              <a:t>GloVe</a:t>
            </a:r>
            <a:r>
              <a:rPr lang="en-US" b="1" u="sng" dirty="0">
                <a:latin typeface="Cambria" panose="02040503050406030204" pitchFamily="18" charset="0"/>
                <a:ea typeface="Cambria" panose="02040503050406030204" pitchFamily="18" charset="0"/>
              </a:rPr>
              <a:t> - Global Vectors</a:t>
            </a:r>
          </a:p>
        </p:txBody>
      </p:sp>
      <p:sp>
        <p:nvSpPr>
          <p:cNvPr id="5" name="Text Placeholder 2">
            <a:extLst>
              <a:ext uri="{FF2B5EF4-FFF2-40B4-BE49-F238E27FC236}">
                <a16:creationId xmlns:a16="http://schemas.microsoft.com/office/drawing/2014/main" id="{8C1BB6F7-33E6-48B9-9C6D-FE2EF727D0EC}"/>
              </a:ext>
            </a:extLst>
          </p:cNvPr>
          <p:cNvSpPr>
            <a:spLocks noGrp="1"/>
          </p:cNvSpPr>
          <p:nvPr>
            <p:ph type="body" sz="half" idx="1"/>
          </p:nvPr>
        </p:nvSpPr>
        <p:spPr>
          <a:xfrm>
            <a:off x="434527" y="1157342"/>
            <a:ext cx="11029949" cy="4523014"/>
          </a:xfrm>
        </p:spPr>
        <p:txBody>
          <a:bodyPr>
            <a:normAutofit/>
          </a:bodyPr>
          <a:lstStyle/>
          <a:p>
            <a:pPr marL="457200" indent="-457200">
              <a:lnSpc>
                <a:spcPct val="150000"/>
              </a:lnSpc>
              <a:buFont typeface="Wingdings" panose="05000000000000000000" pitchFamily="2" charset="2"/>
              <a:buChar char="Ø"/>
            </a:pPr>
            <a:r>
              <a:rPr lang="en-US" sz="2200" dirty="0" err="1">
                <a:latin typeface="Cambria" panose="02040503050406030204" pitchFamily="18" charset="0"/>
                <a:ea typeface="Cambria" panose="02040503050406030204" pitchFamily="18" charset="0"/>
              </a:rPr>
              <a:t>GloVe</a:t>
            </a:r>
            <a:r>
              <a:rPr lang="en-US" sz="2200" dirty="0">
                <a:latin typeface="Cambria" panose="02040503050406030204" pitchFamily="18" charset="0"/>
                <a:ea typeface="Cambria" panose="02040503050406030204" pitchFamily="18" charset="0"/>
              </a:rPr>
              <a:t> is unsupervised learning algorithm for obtaining vector representations for words</a:t>
            </a:r>
          </a:p>
          <a:p>
            <a:pPr marL="457200" indent="-457200">
              <a:lnSpc>
                <a:spcPct val="150000"/>
              </a:lnSpc>
              <a:buFont typeface="Wingdings" panose="05000000000000000000" pitchFamily="2" charset="2"/>
              <a:buChar char="Ø"/>
            </a:pPr>
            <a:r>
              <a:rPr lang="en-US" sz="2200" dirty="0">
                <a:latin typeface="Cambria" panose="02040503050406030204" pitchFamily="18" charset="0"/>
                <a:ea typeface="Cambria" panose="02040503050406030204" pitchFamily="18" charset="0"/>
              </a:rPr>
              <a:t>It is co-occurrence matrix approach</a:t>
            </a:r>
          </a:p>
          <a:p>
            <a:pPr marL="457200" indent="-457200">
              <a:lnSpc>
                <a:spcPct val="150000"/>
              </a:lnSpc>
              <a:buFont typeface="Wingdings" panose="05000000000000000000" pitchFamily="2" charset="2"/>
              <a:buChar char="Ø"/>
            </a:pPr>
            <a:r>
              <a:rPr lang="en-US" sz="2200" dirty="0">
                <a:latin typeface="Cambria" panose="02040503050406030204" pitchFamily="18" charset="0"/>
                <a:ea typeface="Cambria" panose="02040503050406030204" pitchFamily="18" charset="0"/>
              </a:rPr>
              <a:t>Given a corpus, build a co-occurrence matrix of the words in the vocabulary in a given context size.</a:t>
            </a:r>
          </a:p>
          <a:p>
            <a:pPr marL="457200" indent="-457200">
              <a:lnSpc>
                <a:spcPct val="150000"/>
              </a:lnSpc>
              <a:buFont typeface="Wingdings" panose="05000000000000000000" pitchFamily="2" charset="2"/>
              <a:buChar char="Ø"/>
            </a:pPr>
            <a:r>
              <a:rPr lang="en-US" sz="2200" dirty="0">
                <a:latin typeface="Cambria" panose="02040503050406030204" pitchFamily="18" charset="0"/>
                <a:ea typeface="Cambria" panose="02040503050406030204" pitchFamily="18" charset="0"/>
              </a:rPr>
              <a:t>By minimizing the objective function we get our word embeddings</a:t>
            </a:r>
          </a:p>
          <a:p>
            <a:pPr>
              <a:lnSpc>
                <a:spcPct val="150000"/>
              </a:lnSpc>
            </a:pPr>
            <a:endParaRPr lang="en-US" sz="2200" dirty="0">
              <a:latin typeface="Cambria" panose="02040503050406030204" pitchFamily="18" charset="0"/>
              <a:ea typeface="Cambria" panose="02040503050406030204" pitchFamily="18" charset="0"/>
            </a:endParaRPr>
          </a:p>
        </p:txBody>
      </p:sp>
      <p:sp>
        <p:nvSpPr>
          <p:cNvPr id="926" name="object 90"/>
          <p:cNvSpPr txBox="1">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lIns="0" tIns="0" rIns="0" bIns="0"/>
          <a:lstStyle>
            <a:lvl1pPr indent="24765">
              <a:lnSpc>
                <a:spcPts val="1300"/>
              </a:lnSpc>
              <a:defRPr sz="1200" spc="-5">
                <a:solidFill>
                  <a:srgbClr val="FFFFFF"/>
                </a:solidFill>
              </a:defRPr>
            </a:lvl1pPr>
          </a:lstStyle>
          <a:p>
            <a:pPr marL="0" marR="0" lvl="0" indent="24765" algn="l" defTabSz="914400" rtl="0" eaLnBrk="1" fontAlgn="auto" latinLnBrk="0" hangingPunct="0">
              <a:lnSpc>
                <a:spcPts val="1300"/>
              </a:lnSpc>
              <a:spcBef>
                <a:spcPts val="0"/>
              </a:spcBef>
              <a:spcAft>
                <a:spcPts val="0"/>
              </a:spcAft>
              <a:buClrTx/>
              <a:buSzTx/>
              <a:buFontTx/>
              <a:buNone/>
              <a:tabLst/>
              <a:defRPr/>
            </a:pPr>
            <a:fld id="{86CB4B4D-7CA3-9044-876B-883B54F8677D}" type="slidenum">
              <a:rPr kumimoji="0" sz="1200" b="0" i="0" u="none" strike="noStrike" kern="0" cap="none" spc="-5" normalizeH="0" baseline="0" noProof="0">
                <a:ln>
                  <a:noFill/>
                </a:ln>
                <a:solidFill>
                  <a:srgbClr val="FFFFFF"/>
                </a:solidFill>
                <a:effectLst/>
                <a:uLnTx/>
                <a:uFillTx/>
                <a:latin typeface="Arial"/>
                <a:cs typeface="Arial"/>
                <a:sym typeface="Arial"/>
              </a:rPr>
              <a:pPr marL="0" marR="0" lvl="0" indent="24765" algn="l" defTabSz="914400" rtl="0" eaLnBrk="1" fontAlgn="auto" latinLnBrk="0" hangingPunct="0">
                <a:lnSpc>
                  <a:spcPts val="1300"/>
                </a:lnSpc>
                <a:spcBef>
                  <a:spcPts val="0"/>
                </a:spcBef>
                <a:spcAft>
                  <a:spcPts val="0"/>
                </a:spcAft>
                <a:buClrTx/>
                <a:buSzTx/>
                <a:buFontTx/>
                <a:buNone/>
                <a:tabLst/>
                <a:defRPr/>
              </a:pPr>
              <a:t>13</a:t>
            </a:fld>
            <a:endParaRPr kumimoji="0" sz="1200" b="0" i="0" u="none" strike="noStrike" kern="0" cap="none" spc="-5" normalizeH="0" baseline="0" noProof="0" dirty="0">
              <a:ln>
                <a:noFill/>
              </a:ln>
              <a:solidFill>
                <a:srgbClr val="FFFFFF"/>
              </a:solidFill>
              <a:effectLst/>
              <a:uLnTx/>
              <a:uFillTx/>
              <a:latin typeface="Arial"/>
              <a:cs typeface="Arial"/>
              <a:sym typeface="Arial"/>
            </a:endParaRPr>
          </a:p>
        </p:txBody>
      </p:sp>
      <p:pic>
        <p:nvPicPr>
          <p:cNvPr id="2052" name="Picture 4" descr="https://miro.medium.com/max/715/1*XHTDUWMVN-s-S2gYOga17g.png">
            <a:extLst>
              <a:ext uri="{FF2B5EF4-FFF2-40B4-BE49-F238E27FC236}">
                <a16:creationId xmlns:a16="http://schemas.microsoft.com/office/drawing/2014/main" id="{3C948CD7-4F57-4CF1-B8F6-DD0D5B6E570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02428" y="3895045"/>
            <a:ext cx="5694149" cy="220001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02619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925" name="object 89"/>
          <p:cNvSpPr txBox="1"/>
          <p:nvPr/>
        </p:nvSpPr>
        <p:spPr>
          <a:xfrm>
            <a:off x="4968366" y="6571253"/>
            <a:ext cx="2256155" cy="164376"/>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p>
            <a:pPr marL="0" marR="0" lvl="0" indent="12700" algn="l" defTabSz="914400" rtl="0" eaLnBrk="1" fontAlgn="auto" latinLnBrk="0" hangingPunct="0">
              <a:lnSpc>
                <a:spcPts val="1300"/>
              </a:lnSpc>
              <a:spcBef>
                <a:spcPts val="0"/>
              </a:spcBef>
              <a:spcAft>
                <a:spcPts val="0"/>
              </a:spcAft>
              <a:buClrTx/>
              <a:buSzTx/>
              <a:buFontTx/>
              <a:buNone/>
              <a:tabLst/>
              <a:defRPr sz="1200" spc="-5">
                <a:solidFill>
                  <a:srgbClr val="FFFFFF"/>
                </a:solidFill>
                <a:latin typeface="Arial"/>
                <a:ea typeface="Arial"/>
                <a:cs typeface="Arial"/>
                <a:sym typeface="Arial"/>
              </a:defRPr>
            </a:pPr>
            <a:r>
              <a:rPr kumimoji="0" sz="1200" b="0" i="0" u="none" strike="noStrike" kern="0" cap="none" spc="-5" normalizeH="0" baseline="0" noProof="0" dirty="0">
                <a:ln>
                  <a:noFill/>
                </a:ln>
                <a:solidFill>
                  <a:srgbClr val="FFFFFF"/>
                </a:solidFill>
                <a:effectLst/>
                <a:uLnTx/>
                <a:uFillTx/>
                <a:latin typeface="Arial"/>
                <a:cs typeface="Arial"/>
                <a:sym typeface="Arial"/>
              </a:rPr>
              <a:t>GEORGE MASON</a:t>
            </a:r>
            <a:r>
              <a:rPr kumimoji="0" sz="1200" b="0" i="0" u="none" strike="noStrike" kern="0" cap="none" spc="-15" normalizeH="0" baseline="0" noProof="0" dirty="0">
                <a:ln>
                  <a:noFill/>
                </a:ln>
                <a:solidFill>
                  <a:srgbClr val="FFFFFF"/>
                </a:solidFill>
                <a:effectLst/>
                <a:uLnTx/>
                <a:uFillTx/>
                <a:latin typeface="Arial"/>
                <a:cs typeface="Arial"/>
                <a:sym typeface="Arial"/>
              </a:rPr>
              <a:t> </a:t>
            </a:r>
            <a:r>
              <a:rPr kumimoji="0" sz="1200" b="0" i="0" u="none" strike="noStrike" kern="0" cap="none" spc="-5" normalizeH="0" baseline="0" noProof="0" dirty="0">
                <a:ln>
                  <a:noFill/>
                </a:ln>
                <a:solidFill>
                  <a:srgbClr val="FFFFFF"/>
                </a:solidFill>
                <a:effectLst/>
                <a:uLnTx/>
                <a:uFillTx/>
                <a:latin typeface="Arial"/>
                <a:cs typeface="Arial"/>
                <a:sym typeface="Arial"/>
              </a:rPr>
              <a:t>UNIVERSITY</a:t>
            </a:r>
          </a:p>
        </p:txBody>
      </p:sp>
      <p:sp>
        <p:nvSpPr>
          <p:cNvPr id="4" name="Title 1">
            <a:extLst>
              <a:ext uri="{FF2B5EF4-FFF2-40B4-BE49-F238E27FC236}">
                <a16:creationId xmlns:a16="http://schemas.microsoft.com/office/drawing/2014/main" id="{9DC94C56-7D6A-4DDC-9A02-2A60984CF2DA}"/>
              </a:ext>
            </a:extLst>
          </p:cNvPr>
          <p:cNvSpPr>
            <a:spLocks noGrp="1"/>
          </p:cNvSpPr>
          <p:nvPr>
            <p:ph type="title"/>
          </p:nvPr>
        </p:nvSpPr>
        <p:spPr/>
        <p:txBody>
          <a:bodyPr/>
          <a:lstStyle/>
          <a:p>
            <a:r>
              <a:rPr lang="en-US" b="1" u="sng" dirty="0" err="1">
                <a:latin typeface="Cambria" panose="02040503050406030204" pitchFamily="18" charset="0"/>
                <a:ea typeface="Cambria" panose="02040503050406030204" pitchFamily="18" charset="0"/>
              </a:rPr>
              <a:t>GloVe</a:t>
            </a:r>
            <a:r>
              <a:rPr lang="en-US" b="1" u="sng" dirty="0">
                <a:latin typeface="Cambria" panose="02040503050406030204" pitchFamily="18" charset="0"/>
                <a:ea typeface="Cambria" panose="02040503050406030204" pitchFamily="18" charset="0"/>
              </a:rPr>
              <a:t> notation</a:t>
            </a:r>
          </a:p>
        </p:txBody>
      </p:sp>
      <p:sp>
        <p:nvSpPr>
          <p:cNvPr id="5" name="Text Placeholder 2">
            <a:extLst>
              <a:ext uri="{FF2B5EF4-FFF2-40B4-BE49-F238E27FC236}">
                <a16:creationId xmlns:a16="http://schemas.microsoft.com/office/drawing/2014/main" id="{CDC236A4-994B-48E5-A845-B274D83438A6}"/>
              </a:ext>
            </a:extLst>
          </p:cNvPr>
          <p:cNvSpPr>
            <a:spLocks noGrp="1"/>
          </p:cNvSpPr>
          <p:nvPr>
            <p:ph type="body" sz="half" idx="1"/>
          </p:nvPr>
        </p:nvSpPr>
        <p:spPr/>
        <p:txBody>
          <a:bodyPr/>
          <a:lstStyle/>
          <a:p>
            <a:endParaRPr lang="en-US" dirty="0"/>
          </a:p>
        </p:txBody>
      </p:sp>
      <p:sp>
        <p:nvSpPr>
          <p:cNvPr id="926" name="object 90"/>
          <p:cNvSpPr txBox="1">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lIns="0" tIns="0" rIns="0" bIns="0"/>
          <a:lstStyle>
            <a:lvl1pPr indent="24765">
              <a:lnSpc>
                <a:spcPts val="1300"/>
              </a:lnSpc>
              <a:defRPr sz="1200" spc="-5">
                <a:solidFill>
                  <a:srgbClr val="FFFFFF"/>
                </a:solidFill>
              </a:defRPr>
            </a:lvl1pPr>
          </a:lstStyle>
          <a:p>
            <a:pPr marL="0" marR="0" lvl="0" indent="24765" algn="l" defTabSz="914400" rtl="0" eaLnBrk="1" fontAlgn="auto" latinLnBrk="0" hangingPunct="0">
              <a:lnSpc>
                <a:spcPts val="1300"/>
              </a:lnSpc>
              <a:spcBef>
                <a:spcPts val="0"/>
              </a:spcBef>
              <a:spcAft>
                <a:spcPts val="0"/>
              </a:spcAft>
              <a:buClrTx/>
              <a:buSzTx/>
              <a:buFontTx/>
              <a:buNone/>
              <a:tabLst/>
              <a:defRPr/>
            </a:pPr>
            <a:fld id="{86CB4B4D-7CA3-9044-876B-883B54F8677D}" type="slidenum">
              <a:rPr kumimoji="0" sz="1200" b="0" i="0" u="none" strike="noStrike" kern="0" cap="none" spc="-5" normalizeH="0" baseline="0" noProof="0">
                <a:ln>
                  <a:noFill/>
                </a:ln>
                <a:solidFill>
                  <a:srgbClr val="FFFFFF"/>
                </a:solidFill>
                <a:effectLst/>
                <a:uLnTx/>
                <a:uFillTx/>
                <a:latin typeface="Arial"/>
                <a:cs typeface="Arial"/>
                <a:sym typeface="Arial"/>
              </a:rPr>
              <a:pPr marL="0" marR="0" lvl="0" indent="24765" algn="l" defTabSz="914400" rtl="0" eaLnBrk="1" fontAlgn="auto" latinLnBrk="0" hangingPunct="0">
                <a:lnSpc>
                  <a:spcPts val="1300"/>
                </a:lnSpc>
                <a:spcBef>
                  <a:spcPts val="0"/>
                </a:spcBef>
                <a:spcAft>
                  <a:spcPts val="0"/>
                </a:spcAft>
                <a:buClrTx/>
                <a:buSzTx/>
                <a:buFontTx/>
                <a:buNone/>
                <a:tabLst/>
                <a:defRPr/>
              </a:pPr>
              <a:t>14</a:t>
            </a:fld>
            <a:endParaRPr kumimoji="0" sz="1200" b="0" i="0" u="none" strike="noStrike" kern="0" cap="none" spc="-5" normalizeH="0" baseline="0" noProof="0" dirty="0">
              <a:ln>
                <a:noFill/>
              </a:ln>
              <a:solidFill>
                <a:srgbClr val="FFFFFF"/>
              </a:solidFill>
              <a:effectLst/>
              <a:uLnTx/>
              <a:uFillTx/>
              <a:latin typeface="Arial"/>
              <a:cs typeface="Arial"/>
              <a:sym typeface="Arial"/>
            </a:endParaRPr>
          </a:p>
        </p:txBody>
      </p:sp>
      <p:pic>
        <p:nvPicPr>
          <p:cNvPr id="6" name="Picture 5">
            <a:extLst>
              <a:ext uri="{FF2B5EF4-FFF2-40B4-BE49-F238E27FC236}">
                <a16:creationId xmlns:a16="http://schemas.microsoft.com/office/drawing/2014/main" id="{59AEDD2F-6189-4C46-A375-0AA12073B9FF}"/>
              </a:ext>
            </a:extLst>
          </p:cNvPr>
          <p:cNvPicPr>
            <a:picLocks noChangeAspect="1"/>
          </p:cNvPicPr>
          <p:nvPr/>
        </p:nvPicPr>
        <p:blipFill>
          <a:blip r:embed="rId4"/>
          <a:stretch>
            <a:fillRect/>
          </a:stretch>
        </p:blipFill>
        <p:spPr>
          <a:xfrm>
            <a:off x="1388812" y="839725"/>
            <a:ext cx="9136789" cy="515786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Picture 6">
            <a:extLst>
              <a:ext uri="{FF2B5EF4-FFF2-40B4-BE49-F238E27FC236}">
                <a16:creationId xmlns:a16="http://schemas.microsoft.com/office/drawing/2014/main" id="{29D6DB6F-CBEF-498B-8BBE-3CDD79AC0A17}"/>
              </a:ext>
            </a:extLst>
          </p:cNvPr>
          <p:cNvPicPr>
            <a:picLocks noChangeAspect="1"/>
          </p:cNvPicPr>
          <p:nvPr/>
        </p:nvPicPr>
        <p:blipFill>
          <a:blip r:embed="rId5"/>
          <a:stretch>
            <a:fillRect/>
          </a:stretch>
        </p:blipFill>
        <p:spPr>
          <a:xfrm>
            <a:off x="7038294" y="4174671"/>
            <a:ext cx="3209925" cy="876300"/>
          </a:xfrm>
          <a:prstGeom prst="rect">
            <a:avLst/>
          </a:prstGeom>
        </p:spPr>
      </p:pic>
    </p:spTree>
    <p:extLst>
      <p:ext uri="{BB962C8B-B14F-4D97-AF65-F5344CB8AC3E}">
        <p14:creationId xmlns:p14="http://schemas.microsoft.com/office/powerpoint/2010/main" val="2854870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925" name="object 89"/>
          <p:cNvSpPr txBox="1"/>
          <p:nvPr/>
        </p:nvSpPr>
        <p:spPr>
          <a:xfrm>
            <a:off x="4968366" y="6571253"/>
            <a:ext cx="2256155" cy="164376"/>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p>
            <a:pPr marL="0" marR="0" lvl="0" indent="12700" algn="l" defTabSz="914400" rtl="0" eaLnBrk="1" fontAlgn="auto" latinLnBrk="0" hangingPunct="0">
              <a:lnSpc>
                <a:spcPts val="1300"/>
              </a:lnSpc>
              <a:spcBef>
                <a:spcPts val="0"/>
              </a:spcBef>
              <a:spcAft>
                <a:spcPts val="0"/>
              </a:spcAft>
              <a:buClrTx/>
              <a:buSzTx/>
              <a:buFontTx/>
              <a:buNone/>
              <a:tabLst/>
              <a:defRPr sz="1200" spc="-5">
                <a:solidFill>
                  <a:srgbClr val="FFFFFF"/>
                </a:solidFill>
                <a:latin typeface="Arial"/>
                <a:ea typeface="Arial"/>
                <a:cs typeface="Arial"/>
                <a:sym typeface="Arial"/>
              </a:defRPr>
            </a:pPr>
            <a:r>
              <a:rPr kumimoji="0" sz="1200" b="0" i="0" u="none" strike="noStrike" kern="0" cap="none" spc="-5" normalizeH="0" baseline="0" noProof="0" dirty="0">
                <a:ln>
                  <a:noFill/>
                </a:ln>
                <a:solidFill>
                  <a:srgbClr val="FFFFFF"/>
                </a:solidFill>
                <a:effectLst/>
                <a:uLnTx/>
                <a:uFillTx/>
                <a:latin typeface="Arial"/>
                <a:cs typeface="Arial"/>
                <a:sym typeface="Arial"/>
              </a:rPr>
              <a:t>GEORGE MASON</a:t>
            </a:r>
            <a:r>
              <a:rPr kumimoji="0" sz="1200" b="0" i="0" u="none" strike="noStrike" kern="0" cap="none" spc="-15" normalizeH="0" baseline="0" noProof="0" dirty="0">
                <a:ln>
                  <a:noFill/>
                </a:ln>
                <a:solidFill>
                  <a:srgbClr val="FFFFFF"/>
                </a:solidFill>
                <a:effectLst/>
                <a:uLnTx/>
                <a:uFillTx/>
                <a:latin typeface="Arial"/>
                <a:cs typeface="Arial"/>
                <a:sym typeface="Arial"/>
              </a:rPr>
              <a:t> </a:t>
            </a:r>
            <a:r>
              <a:rPr kumimoji="0" sz="1200" b="0" i="0" u="none" strike="noStrike" kern="0" cap="none" spc="-5" normalizeH="0" baseline="0" noProof="0" dirty="0">
                <a:ln>
                  <a:noFill/>
                </a:ln>
                <a:solidFill>
                  <a:srgbClr val="FFFFFF"/>
                </a:solidFill>
                <a:effectLst/>
                <a:uLnTx/>
                <a:uFillTx/>
                <a:latin typeface="Arial"/>
                <a:cs typeface="Arial"/>
                <a:sym typeface="Arial"/>
              </a:rPr>
              <a:t>UNIVERSITY</a:t>
            </a:r>
          </a:p>
        </p:txBody>
      </p:sp>
      <p:sp>
        <p:nvSpPr>
          <p:cNvPr id="4" name="Title 1">
            <a:extLst>
              <a:ext uri="{FF2B5EF4-FFF2-40B4-BE49-F238E27FC236}">
                <a16:creationId xmlns:a16="http://schemas.microsoft.com/office/drawing/2014/main" id="{9DC94C56-7D6A-4DDC-9A02-2A60984CF2DA}"/>
              </a:ext>
            </a:extLst>
          </p:cNvPr>
          <p:cNvSpPr>
            <a:spLocks noGrp="1"/>
          </p:cNvSpPr>
          <p:nvPr>
            <p:ph type="title"/>
          </p:nvPr>
        </p:nvSpPr>
        <p:spPr>
          <a:xfrm>
            <a:off x="428266" y="562790"/>
            <a:ext cx="11763734" cy="678182"/>
          </a:xfrm>
        </p:spPr>
        <p:txBody>
          <a:bodyPr/>
          <a:lstStyle/>
          <a:p>
            <a:r>
              <a:rPr lang="en-US" b="1" u="sng" dirty="0" err="1">
                <a:latin typeface="Cambria" panose="02040503050406030204" pitchFamily="18" charset="0"/>
                <a:ea typeface="Cambria" panose="02040503050406030204" pitchFamily="18" charset="0"/>
              </a:rPr>
              <a:t>GloVe</a:t>
            </a:r>
            <a:r>
              <a:rPr lang="en-US" b="1" u="sng" dirty="0">
                <a:latin typeface="Cambria" panose="02040503050406030204" pitchFamily="18" charset="0"/>
                <a:ea typeface="Cambria" panose="02040503050406030204" pitchFamily="18" charset="0"/>
              </a:rPr>
              <a:t> </a:t>
            </a:r>
          </a:p>
        </p:txBody>
      </p:sp>
      <p:sp>
        <p:nvSpPr>
          <p:cNvPr id="5" name="Text Placeholder 2">
            <a:extLst>
              <a:ext uri="{FF2B5EF4-FFF2-40B4-BE49-F238E27FC236}">
                <a16:creationId xmlns:a16="http://schemas.microsoft.com/office/drawing/2014/main" id="{CDC236A4-994B-48E5-A845-B274D83438A6}"/>
              </a:ext>
            </a:extLst>
          </p:cNvPr>
          <p:cNvSpPr>
            <a:spLocks noGrp="1"/>
          </p:cNvSpPr>
          <p:nvPr>
            <p:ph type="body" sz="half" idx="1"/>
          </p:nvPr>
        </p:nvSpPr>
        <p:spPr>
          <a:xfrm>
            <a:off x="428265" y="1240972"/>
            <a:ext cx="10236129" cy="3955688"/>
          </a:xfrm>
        </p:spPr>
        <p:txBody>
          <a:bodyPr>
            <a:normAutofit/>
          </a:bodyPr>
          <a:lstStyle/>
          <a:p>
            <a:r>
              <a:rPr lang="en-US" sz="2000" b="1" dirty="0">
                <a:latin typeface="Cambria" panose="02040503050406030204" pitchFamily="18" charset="0"/>
                <a:ea typeface="Cambria" panose="02040503050406030204" pitchFamily="18" charset="0"/>
              </a:rPr>
              <a:t>Different variants of </a:t>
            </a:r>
            <a:r>
              <a:rPr lang="en-US" sz="2000" b="1" dirty="0" err="1">
                <a:latin typeface="Cambria" panose="02040503050406030204" pitchFamily="18" charset="0"/>
                <a:ea typeface="Cambria" panose="02040503050406030204" pitchFamily="18" charset="0"/>
              </a:rPr>
              <a:t>GloVe</a:t>
            </a:r>
            <a:r>
              <a:rPr lang="en-US" sz="2000" b="1" dirty="0">
                <a:latin typeface="Cambria" panose="02040503050406030204" pitchFamily="18" charset="0"/>
                <a:ea typeface="Cambria" panose="02040503050406030204" pitchFamily="18" charset="0"/>
              </a:rPr>
              <a:t> embedding:</a:t>
            </a:r>
          </a:p>
          <a:p>
            <a:endParaRPr lang="en-US" sz="2000" dirty="0">
              <a:latin typeface="Cambria" panose="02040503050406030204" pitchFamily="18" charset="0"/>
              <a:ea typeface="Cambria" panose="02040503050406030204" pitchFamily="18" charset="0"/>
            </a:endParaRPr>
          </a:p>
          <a:p>
            <a:pPr marL="457200" indent="-457200">
              <a:buFont typeface="Wingdings" panose="05000000000000000000" pitchFamily="2" charset="2"/>
              <a:buChar char="Ø"/>
            </a:pPr>
            <a:r>
              <a:rPr lang="en-US" sz="2000" dirty="0">
                <a:latin typeface="Cambria" panose="02040503050406030204" pitchFamily="18" charset="0"/>
                <a:ea typeface="Cambria" panose="02040503050406030204" pitchFamily="18" charset="0"/>
              </a:rPr>
              <a:t>Common Crawl (42B tokens, 1.9M vocab, uncased, 300d vectors, 1.75 GB download): </a:t>
            </a:r>
            <a:r>
              <a:rPr lang="en-US" sz="2000" dirty="0">
                <a:latin typeface="Cambria" panose="02040503050406030204" pitchFamily="18" charset="0"/>
                <a:ea typeface="Cambria" panose="02040503050406030204" pitchFamily="18" charset="0"/>
                <a:hlinkClick r:id="rId3"/>
              </a:rPr>
              <a:t>glove.42B.300d.zip</a:t>
            </a:r>
            <a:endParaRPr lang="en-US" sz="2000" dirty="0">
              <a:latin typeface="Cambria" panose="02040503050406030204" pitchFamily="18" charset="0"/>
              <a:ea typeface="Cambria" panose="02040503050406030204" pitchFamily="18" charset="0"/>
            </a:endParaRPr>
          </a:p>
          <a:p>
            <a:pPr marL="457200" indent="-457200">
              <a:buFont typeface="Wingdings" panose="05000000000000000000" pitchFamily="2" charset="2"/>
              <a:buChar char="Ø"/>
            </a:pPr>
            <a:r>
              <a:rPr lang="en-US" sz="2000" dirty="0">
                <a:latin typeface="Cambria" panose="02040503050406030204" pitchFamily="18" charset="0"/>
                <a:ea typeface="Cambria" panose="02040503050406030204" pitchFamily="18" charset="0"/>
              </a:rPr>
              <a:t>Common Crawl (840B tokens, 2.2M vocab, cased, 300d vectors, 2.03 GB download): </a:t>
            </a:r>
            <a:r>
              <a:rPr lang="en-US" sz="2000" dirty="0">
                <a:latin typeface="Cambria" panose="02040503050406030204" pitchFamily="18" charset="0"/>
                <a:ea typeface="Cambria" panose="02040503050406030204" pitchFamily="18" charset="0"/>
                <a:hlinkClick r:id="rId4"/>
              </a:rPr>
              <a:t>glove.840B.300d.zip</a:t>
            </a:r>
            <a:endParaRPr lang="en-US" sz="2000" dirty="0">
              <a:latin typeface="Cambria" panose="02040503050406030204" pitchFamily="18" charset="0"/>
              <a:ea typeface="Cambria" panose="02040503050406030204" pitchFamily="18" charset="0"/>
            </a:endParaRPr>
          </a:p>
          <a:p>
            <a:pPr marL="457200" indent="-457200">
              <a:buFont typeface="Wingdings" panose="05000000000000000000" pitchFamily="2" charset="2"/>
              <a:buChar char="Ø"/>
            </a:pPr>
            <a:r>
              <a:rPr lang="en-US" sz="2000" dirty="0">
                <a:latin typeface="Cambria" panose="02040503050406030204" pitchFamily="18" charset="0"/>
                <a:ea typeface="Cambria" panose="02040503050406030204" pitchFamily="18" charset="0"/>
              </a:rPr>
              <a:t>Wikipedia 2014 + </a:t>
            </a:r>
            <a:r>
              <a:rPr lang="en-US" sz="2000" dirty="0" err="1">
                <a:latin typeface="Cambria" panose="02040503050406030204" pitchFamily="18" charset="0"/>
                <a:ea typeface="Cambria" panose="02040503050406030204" pitchFamily="18" charset="0"/>
              </a:rPr>
              <a:t>Gigaword</a:t>
            </a:r>
            <a:r>
              <a:rPr lang="en-US" sz="2000" dirty="0">
                <a:latin typeface="Cambria" panose="02040503050406030204" pitchFamily="18" charset="0"/>
                <a:ea typeface="Cambria" panose="02040503050406030204" pitchFamily="18" charset="0"/>
              </a:rPr>
              <a:t> 5 (6B tokens, 400K vocab, uncased, 300d vectors, 822 MB download): </a:t>
            </a:r>
            <a:r>
              <a:rPr lang="en-US" sz="2000" dirty="0">
                <a:latin typeface="Cambria" panose="02040503050406030204" pitchFamily="18" charset="0"/>
                <a:ea typeface="Cambria" panose="02040503050406030204" pitchFamily="18" charset="0"/>
                <a:hlinkClick r:id="rId5"/>
              </a:rPr>
              <a:t>glove.6B.zip</a:t>
            </a:r>
            <a:endParaRPr lang="en-US" sz="2000" dirty="0">
              <a:latin typeface="Cambria" panose="02040503050406030204" pitchFamily="18" charset="0"/>
              <a:ea typeface="Cambria" panose="02040503050406030204" pitchFamily="18" charset="0"/>
            </a:endParaRPr>
          </a:p>
          <a:p>
            <a:pPr marL="457200" indent="-457200">
              <a:buFont typeface="Wingdings" panose="05000000000000000000" pitchFamily="2" charset="2"/>
              <a:buChar char="Ø"/>
            </a:pPr>
            <a:r>
              <a:rPr lang="en-US" sz="2000" dirty="0">
                <a:latin typeface="Cambria" panose="02040503050406030204" pitchFamily="18" charset="0"/>
                <a:ea typeface="Cambria" panose="02040503050406030204" pitchFamily="18" charset="0"/>
              </a:rPr>
              <a:t>Twitter (2B tweets, 27B tokens, 1.2M vocab, uncased, 200d vectors, 1.42 GB download): </a:t>
            </a:r>
            <a:r>
              <a:rPr lang="en-US" sz="2000" dirty="0">
                <a:latin typeface="Cambria" panose="02040503050406030204" pitchFamily="18" charset="0"/>
                <a:ea typeface="Cambria" panose="02040503050406030204" pitchFamily="18" charset="0"/>
                <a:hlinkClick r:id="rId6"/>
              </a:rPr>
              <a:t>glove.twitter.27B.zip</a:t>
            </a:r>
            <a:endParaRPr lang="en-US" sz="2000" dirty="0">
              <a:latin typeface="Cambria" panose="02040503050406030204" pitchFamily="18" charset="0"/>
              <a:ea typeface="Cambria" panose="02040503050406030204" pitchFamily="18" charset="0"/>
            </a:endParaRPr>
          </a:p>
          <a:p>
            <a:pPr marL="342900" indent="-342900">
              <a:buFont typeface="Wingdings" panose="05000000000000000000" pitchFamily="2" charset="2"/>
              <a:buChar char="Ø"/>
            </a:pPr>
            <a:endParaRPr lang="en-US" sz="2000" dirty="0">
              <a:latin typeface="Cambria" panose="02040503050406030204" pitchFamily="18" charset="0"/>
              <a:ea typeface="Cambria" panose="02040503050406030204" pitchFamily="18" charset="0"/>
            </a:endParaRPr>
          </a:p>
        </p:txBody>
      </p:sp>
      <p:sp>
        <p:nvSpPr>
          <p:cNvPr id="926" name="object 90"/>
          <p:cNvSpPr txBox="1">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lIns="0" tIns="0" rIns="0" bIns="0"/>
          <a:lstStyle>
            <a:lvl1pPr indent="24765">
              <a:lnSpc>
                <a:spcPts val="1300"/>
              </a:lnSpc>
              <a:defRPr sz="1200" spc="-5">
                <a:solidFill>
                  <a:srgbClr val="FFFFFF"/>
                </a:solidFill>
              </a:defRPr>
            </a:lvl1pPr>
          </a:lstStyle>
          <a:p>
            <a:pPr marL="0" marR="0" lvl="0" indent="24765" algn="l" defTabSz="914400" rtl="0" eaLnBrk="1" fontAlgn="auto" latinLnBrk="0" hangingPunct="0">
              <a:lnSpc>
                <a:spcPts val="1300"/>
              </a:lnSpc>
              <a:spcBef>
                <a:spcPts val="0"/>
              </a:spcBef>
              <a:spcAft>
                <a:spcPts val="0"/>
              </a:spcAft>
              <a:buClrTx/>
              <a:buSzTx/>
              <a:buFontTx/>
              <a:buNone/>
              <a:tabLst/>
              <a:defRPr/>
            </a:pPr>
            <a:fld id="{86CB4B4D-7CA3-9044-876B-883B54F8677D}" type="slidenum">
              <a:rPr kumimoji="0" sz="1200" b="0" i="0" u="none" strike="noStrike" kern="0" cap="none" spc="-5" normalizeH="0" baseline="0" noProof="0">
                <a:ln>
                  <a:noFill/>
                </a:ln>
                <a:solidFill>
                  <a:srgbClr val="FFFFFF"/>
                </a:solidFill>
                <a:effectLst/>
                <a:uLnTx/>
                <a:uFillTx/>
                <a:latin typeface="Arial"/>
                <a:cs typeface="Arial"/>
                <a:sym typeface="Arial"/>
              </a:rPr>
              <a:pPr marL="0" marR="0" lvl="0" indent="24765" algn="l" defTabSz="914400" rtl="0" eaLnBrk="1" fontAlgn="auto" latinLnBrk="0" hangingPunct="0">
                <a:lnSpc>
                  <a:spcPts val="1300"/>
                </a:lnSpc>
                <a:spcBef>
                  <a:spcPts val="0"/>
                </a:spcBef>
                <a:spcAft>
                  <a:spcPts val="0"/>
                </a:spcAft>
                <a:buClrTx/>
                <a:buSzTx/>
                <a:buFontTx/>
                <a:buNone/>
                <a:tabLst/>
                <a:defRPr/>
              </a:pPr>
              <a:t>15</a:t>
            </a:fld>
            <a:endParaRPr kumimoji="0" sz="1200" b="0" i="0" u="none" strike="noStrike" kern="0" cap="none" spc="-5" normalizeH="0" baseline="0" noProof="0" dirty="0">
              <a:ln>
                <a:noFill/>
              </a:ln>
              <a:solidFill>
                <a:srgbClr val="FFFFFF"/>
              </a:solidFill>
              <a:effectLst/>
              <a:uLnTx/>
              <a:uFillTx/>
              <a:latin typeface="Arial"/>
              <a:cs typeface="Arial"/>
              <a:sym typeface="Arial"/>
            </a:endParaRPr>
          </a:p>
        </p:txBody>
      </p:sp>
    </p:spTree>
    <p:extLst>
      <p:ext uri="{BB962C8B-B14F-4D97-AF65-F5344CB8AC3E}">
        <p14:creationId xmlns:p14="http://schemas.microsoft.com/office/powerpoint/2010/main" val="1762596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925" name="object 89"/>
          <p:cNvSpPr txBox="1"/>
          <p:nvPr/>
        </p:nvSpPr>
        <p:spPr>
          <a:xfrm>
            <a:off x="4968366" y="6571253"/>
            <a:ext cx="2256155" cy="164376"/>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p>
            <a:pPr marL="0" marR="0" lvl="0" indent="12700" algn="l" defTabSz="914400" rtl="0" eaLnBrk="1" fontAlgn="auto" latinLnBrk="0" hangingPunct="0">
              <a:lnSpc>
                <a:spcPts val="1300"/>
              </a:lnSpc>
              <a:spcBef>
                <a:spcPts val="0"/>
              </a:spcBef>
              <a:spcAft>
                <a:spcPts val="0"/>
              </a:spcAft>
              <a:buClrTx/>
              <a:buSzTx/>
              <a:buFontTx/>
              <a:buNone/>
              <a:tabLst/>
              <a:defRPr sz="1200" spc="-5">
                <a:solidFill>
                  <a:srgbClr val="FFFFFF"/>
                </a:solidFill>
                <a:latin typeface="Arial"/>
                <a:ea typeface="Arial"/>
                <a:cs typeface="Arial"/>
                <a:sym typeface="Arial"/>
              </a:defRPr>
            </a:pPr>
            <a:r>
              <a:rPr kumimoji="0" sz="1200" b="0" i="0" u="none" strike="noStrike" kern="0" cap="none" spc="-5" normalizeH="0" baseline="0" noProof="0" dirty="0">
                <a:ln>
                  <a:noFill/>
                </a:ln>
                <a:solidFill>
                  <a:srgbClr val="FFFFFF"/>
                </a:solidFill>
                <a:effectLst/>
                <a:uLnTx/>
                <a:uFillTx/>
                <a:latin typeface="Arial"/>
                <a:cs typeface="Arial"/>
                <a:sym typeface="Arial"/>
              </a:rPr>
              <a:t>GEORGE MASON</a:t>
            </a:r>
            <a:r>
              <a:rPr kumimoji="0" sz="1200" b="0" i="0" u="none" strike="noStrike" kern="0" cap="none" spc="-15" normalizeH="0" baseline="0" noProof="0" dirty="0">
                <a:ln>
                  <a:noFill/>
                </a:ln>
                <a:solidFill>
                  <a:srgbClr val="FFFFFF"/>
                </a:solidFill>
                <a:effectLst/>
                <a:uLnTx/>
                <a:uFillTx/>
                <a:latin typeface="Arial"/>
                <a:cs typeface="Arial"/>
                <a:sym typeface="Arial"/>
              </a:rPr>
              <a:t> </a:t>
            </a:r>
            <a:r>
              <a:rPr kumimoji="0" sz="1200" b="0" i="0" u="none" strike="noStrike" kern="0" cap="none" spc="-5" normalizeH="0" baseline="0" noProof="0" dirty="0">
                <a:ln>
                  <a:noFill/>
                </a:ln>
                <a:solidFill>
                  <a:srgbClr val="FFFFFF"/>
                </a:solidFill>
                <a:effectLst/>
                <a:uLnTx/>
                <a:uFillTx/>
                <a:latin typeface="Arial"/>
                <a:cs typeface="Arial"/>
                <a:sym typeface="Arial"/>
              </a:rPr>
              <a:t>UNIVERSITY</a:t>
            </a:r>
          </a:p>
        </p:txBody>
      </p:sp>
      <p:sp>
        <p:nvSpPr>
          <p:cNvPr id="14" name="Title 3">
            <a:extLst>
              <a:ext uri="{FF2B5EF4-FFF2-40B4-BE49-F238E27FC236}">
                <a16:creationId xmlns:a16="http://schemas.microsoft.com/office/drawing/2014/main" id="{5F642678-8501-44A0-8AE0-B1412148AC66}"/>
              </a:ext>
            </a:extLst>
          </p:cNvPr>
          <p:cNvSpPr>
            <a:spLocks noGrp="1"/>
          </p:cNvSpPr>
          <p:nvPr>
            <p:ph type="title"/>
          </p:nvPr>
        </p:nvSpPr>
        <p:spPr>
          <a:xfrm>
            <a:off x="504843" y="489104"/>
            <a:ext cx="10814185" cy="555927"/>
          </a:xfrm>
        </p:spPr>
        <p:txBody>
          <a:bodyPr>
            <a:noAutofit/>
          </a:bodyPr>
          <a:lstStyle/>
          <a:p>
            <a:r>
              <a:rPr lang="en-IN" sz="3200" b="1" u="sng" dirty="0">
                <a:latin typeface="Cambria" panose="02040503050406030204" pitchFamily="18" charset="0"/>
                <a:ea typeface="Cambria" panose="02040503050406030204" pitchFamily="18" charset="0"/>
              </a:rPr>
              <a:t>MODELING</a:t>
            </a:r>
            <a:r>
              <a:rPr lang="en-IN" b="1" u="sng" dirty="0">
                <a:latin typeface="Cambria" panose="02040503050406030204" pitchFamily="18" charset="0"/>
                <a:ea typeface="Cambria" panose="02040503050406030204" pitchFamily="18" charset="0"/>
              </a:rPr>
              <a:t>:</a:t>
            </a:r>
            <a:endParaRPr lang="en-US" b="1" u="sng" dirty="0">
              <a:latin typeface="Cambria" panose="02040503050406030204" pitchFamily="18" charset="0"/>
              <a:ea typeface="Cambria" panose="02040503050406030204" pitchFamily="18" charset="0"/>
            </a:endParaRPr>
          </a:p>
        </p:txBody>
      </p:sp>
      <p:sp>
        <p:nvSpPr>
          <p:cNvPr id="926" name="object 90"/>
          <p:cNvSpPr txBox="1">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lIns="0" tIns="0" rIns="0" bIns="0"/>
          <a:lstStyle>
            <a:lvl1pPr indent="24765">
              <a:lnSpc>
                <a:spcPts val="1300"/>
              </a:lnSpc>
              <a:defRPr sz="1200" spc="-5">
                <a:solidFill>
                  <a:srgbClr val="FFFFFF"/>
                </a:solidFill>
              </a:defRPr>
            </a:lvl1pPr>
          </a:lstStyle>
          <a:p>
            <a:pPr marL="0" marR="0" lvl="0" indent="24765" algn="l" defTabSz="914400" rtl="0" eaLnBrk="1" fontAlgn="auto" latinLnBrk="0" hangingPunct="0">
              <a:lnSpc>
                <a:spcPts val="1300"/>
              </a:lnSpc>
              <a:spcBef>
                <a:spcPts val="0"/>
              </a:spcBef>
              <a:spcAft>
                <a:spcPts val="0"/>
              </a:spcAft>
              <a:buClrTx/>
              <a:buSzTx/>
              <a:buFontTx/>
              <a:buNone/>
              <a:tabLst/>
              <a:defRPr/>
            </a:pPr>
            <a:fld id="{86CB4B4D-7CA3-9044-876B-883B54F8677D}" type="slidenum">
              <a:rPr kumimoji="0" sz="1200" b="0" i="0" u="none" strike="noStrike" kern="0" cap="none" spc="-5" normalizeH="0" baseline="0" noProof="0">
                <a:ln>
                  <a:noFill/>
                </a:ln>
                <a:solidFill>
                  <a:srgbClr val="FFFFFF"/>
                </a:solidFill>
                <a:effectLst/>
                <a:uLnTx/>
                <a:uFillTx/>
                <a:latin typeface="Arial"/>
                <a:cs typeface="Arial"/>
                <a:sym typeface="Arial"/>
              </a:rPr>
              <a:pPr marL="0" marR="0" lvl="0" indent="24765" algn="l" defTabSz="914400" rtl="0" eaLnBrk="1" fontAlgn="auto" latinLnBrk="0" hangingPunct="0">
                <a:lnSpc>
                  <a:spcPts val="1300"/>
                </a:lnSpc>
                <a:spcBef>
                  <a:spcPts val="0"/>
                </a:spcBef>
                <a:spcAft>
                  <a:spcPts val="0"/>
                </a:spcAft>
                <a:buClrTx/>
                <a:buSzTx/>
                <a:buFontTx/>
                <a:buNone/>
                <a:tabLst/>
                <a:defRPr/>
              </a:pPr>
              <a:t>16</a:t>
            </a:fld>
            <a:endParaRPr kumimoji="0" sz="1200" b="0" i="0" u="none" strike="noStrike" kern="0" cap="none" spc="-5" normalizeH="0" baseline="0" noProof="0" dirty="0">
              <a:ln>
                <a:noFill/>
              </a:ln>
              <a:solidFill>
                <a:srgbClr val="FFFFFF"/>
              </a:solidFill>
              <a:effectLst/>
              <a:uLnTx/>
              <a:uFillTx/>
              <a:latin typeface="Arial"/>
              <a:cs typeface="Arial"/>
              <a:sym typeface="Arial"/>
            </a:endParaRPr>
          </a:p>
        </p:txBody>
      </p:sp>
      <p:sp>
        <p:nvSpPr>
          <p:cNvPr id="5" name="Rectangle 4">
            <a:extLst>
              <a:ext uri="{FF2B5EF4-FFF2-40B4-BE49-F238E27FC236}">
                <a16:creationId xmlns:a16="http://schemas.microsoft.com/office/drawing/2014/main" id="{E0917366-702E-4BD6-A58A-6DFC32278A64}"/>
              </a:ext>
            </a:extLst>
          </p:cNvPr>
          <p:cNvSpPr/>
          <p:nvPr/>
        </p:nvSpPr>
        <p:spPr>
          <a:xfrm>
            <a:off x="504843" y="1273652"/>
            <a:ext cx="11117314" cy="3693319"/>
          </a:xfrm>
          <a:prstGeom prst="rect">
            <a:avLst/>
          </a:prstGeom>
        </p:spPr>
        <p:txBody>
          <a:bodyPr wrap="square">
            <a:spAutoFit/>
          </a:bodyPr>
          <a:lstStyle/>
          <a:p>
            <a:r>
              <a:rPr lang="en-IN" b="1" dirty="0">
                <a:solidFill>
                  <a:srgbClr val="000000"/>
                </a:solidFill>
                <a:latin typeface="Cambria" panose="02040503050406030204" pitchFamily="18" charset="0"/>
                <a:ea typeface="Cambria" panose="02040503050406030204" pitchFamily="18" charset="0"/>
              </a:rPr>
              <a:t>INTUITION BEHIND GRU &amp; LSTM?</a:t>
            </a:r>
          </a:p>
          <a:p>
            <a:pPr marL="342900" indent="-342900">
              <a:buFont typeface="Wingdings" panose="05000000000000000000" pitchFamily="2" charset="2"/>
              <a:buChar char="Ø"/>
            </a:pPr>
            <a:endParaRPr lang="en-GB" dirty="0">
              <a:solidFill>
                <a:srgbClr val="000000"/>
              </a:solidFill>
              <a:latin typeface="Cambria" panose="02040503050406030204" pitchFamily="18" charset="0"/>
              <a:ea typeface="Cambria" panose="02040503050406030204" pitchFamily="18" charset="0"/>
            </a:endParaRPr>
          </a:p>
          <a:p>
            <a:pPr marL="342900" indent="-342900">
              <a:buFont typeface="Wingdings" panose="05000000000000000000" pitchFamily="2" charset="2"/>
              <a:buChar char="Ø"/>
            </a:pPr>
            <a:r>
              <a:rPr lang="en-GB" b="1" dirty="0">
                <a:solidFill>
                  <a:srgbClr val="000000"/>
                </a:solidFill>
                <a:latin typeface="Cambria" panose="02040503050406030204" pitchFamily="18" charset="0"/>
                <a:ea typeface="Cambria" panose="02040503050406030204" pitchFamily="18" charset="0"/>
              </a:rPr>
              <a:t>The Problem, Short-Term Memory</a:t>
            </a:r>
          </a:p>
          <a:p>
            <a:pPr marL="800100" lvl="1" indent="-342900">
              <a:buFont typeface="Wingdings" panose="05000000000000000000" pitchFamily="2" charset="2"/>
              <a:buChar char="Ø"/>
            </a:pPr>
            <a:r>
              <a:rPr lang="en-GB" dirty="0">
                <a:solidFill>
                  <a:srgbClr val="000000"/>
                </a:solidFill>
                <a:latin typeface="Cambria" panose="02040503050406030204" pitchFamily="18" charset="0"/>
                <a:ea typeface="Cambria" panose="02040503050406030204" pitchFamily="18" charset="0"/>
              </a:rPr>
              <a:t>RNN suffer from short-term memory. </a:t>
            </a:r>
          </a:p>
          <a:p>
            <a:pPr marL="800100" lvl="1" indent="-342900">
              <a:buFont typeface="Wingdings" panose="05000000000000000000" pitchFamily="2" charset="2"/>
              <a:buChar char="Ø"/>
            </a:pPr>
            <a:r>
              <a:rPr lang="en-GB" dirty="0">
                <a:solidFill>
                  <a:srgbClr val="000000"/>
                </a:solidFill>
                <a:latin typeface="Cambria" panose="02040503050406030204" pitchFamily="18" charset="0"/>
                <a:ea typeface="Cambria" panose="02040503050406030204" pitchFamily="18" charset="0"/>
              </a:rPr>
              <a:t>Difficult to carry information from earlier time steps to later ones.</a:t>
            </a:r>
          </a:p>
          <a:p>
            <a:pPr marL="800100" lvl="1" indent="-342900">
              <a:buFont typeface="Wingdings" panose="05000000000000000000" pitchFamily="2" charset="2"/>
              <a:buChar char="Ø"/>
            </a:pPr>
            <a:r>
              <a:rPr lang="en-GB" dirty="0">
                <a:solidFill>
                  <a:srgbClr val="000000"/>
                </a:solidFill>
                <a:latin typeface="Cambria" panose="02040503050406030204" pitchFamily="18" charset="0"/>
                <a:ea typeface="Cambria" panose="02040503050406030204" pitchFamily="18" charset="0"/>
              </a:rPr>
              <a:t>Example: Paragraph like questions</a:t>
            </a:r>
          </a:p>
          <a:p>
            <a:endParaRPr lang="en-GB" dirty="0">
              <a:solidFill>
                <a:srgbClr val="000000"/>
              </a:solidFill>
              <a:latin typeface="Cambria" panose="02040503050406030204" pitchFamily="18" charset="0"/>
              <a:ea typeface="Cambria" panose="02040503050406030204" pitchFamily="18" charset="0"/>
            </a:endParaRPr>
          </a:p>
          <a:p>
            <a:pPr marL="285750" indent="-285750">
              <a:buFont typeface="Wingdings" panose="05000000000000000000" pitchFamily="2" charset="2"/>
              <a:buChar char="Ø"/>
            </a:pPr>
            <a:r>
              <a:rPr lang="en-GB" b="1" dirty="0">
                <a:solidFill>
                  <a:srgbClr val="000000"/>
                </a:solidFill>
                <a:latin typeface="Cambria" panose="02040503050406030204" pitchFamily="18" charset="0"/>
                <a:ea typeface="Cambria" panose="02040503050406030204" pitchFamily="18" charset="0"/>
              </a:rPr>
              <a:t>Vanishing Gradient Problem during Back propagation</a:t>
            </a:r>
          </a:p>
          <a:p>
            <a:pPr marL="742950" lvl="1" indent="-285750">
              <a:buFont typeface="Wingdings" panose="05000000000000000000" pitchFamily="2" charset="2"/>
              <a:buChar char="Ø"/>
            </a:pPr>
            <a:r>
              <a:rPr lang="en-GB" dirty="0">
                <a:solidFill>
                  <a:srgbClr val="000000"/>
                </a:solidFill>
                <a:latin typeface="Cambria" panose="02040503050406030204" pitchFamily="18" charset="0"/>
                <a:ea typeface="Cambria" panose="02040503050406030204" pitchFamily="18" charset="0"/>
              </a:rPr>
              <a:t>Gradient shrinks as it back propagates through time.</a:t>
            </a:r>
          </a:p>
          <a:p>
            <a:pPr marL="742950" lvl="1" indent="-285750">
              <a:buFont typeface="Wingdings" panose="05000000000000000000" pitchFamily="2" charset="2"/>
              <a:buChar char="Ø"/>
            </a:pPr>
            <a:r>
              <a:rPr lang="en-GB" dirty="0">
                <a:solidFill>
                  <a:srgbClr val="000000"/>
                </a:solidFill>
                <a:latin typeface="Cambria" panose="02040503050406030204" pitchFamily="18" charset="0"/>
                <a:ea typeface="Cambria" panose="02040503050406030204" pitchFamily="18" charset="0"/>
              </a:rPr>
              <a:t>If a gradient value becomes extremely small, it doesn’t contribute and stops learning and thus having a short-term memory. </a:t>
            </a:r>
          </a:p>
          <a:p>
            <a:pPr marL="742950" lvl="1" indent="-285750">
              <a:buFont typeface="Arial" panose="020B0604020202020204" pitchFamily="34" charset="0"/>
              <a:buChar char="•"/>
            </a:pPr>
            <a:endParaRPr lang="en-GB" dirty="0">
              <a:solidFill>
                <a:schemeClr val="bg2">
                  <a:lumMod val="50000"/>
                </a:schemeClr>
              </a:solidFill>
            </a:endParaRPr>
          </a:p>
          <a:p>
            <a:pPr marL="285750" indent="-285750">
              <a:buFont typeface="Arial" panose="020B0604020202020204" pitchFamily="34" charset="0"/>
              <a:buChar char="•"/>
            </a:pPr>
            <a:endParaRPr lang="en-IN" dirty="0">
              <a:solidFill>
                <a:schemeClr val="bg2">
                  <a:lumMod val="50000"/>
                </a:schemeClr>
              </a:solidFill>
            </a:endParaRPr>
          </a:p>
        </p:txBody>
      </p:sp>
      <p:pic>
        <p:nvPicPr>
          <p:cNvPr id="4" name="Picture 3">
            <a:extLst>
              <a:ext uri="{FF2B5EF4-FFF2-40B4-BE49-F238E27FC236}">
                <a16:creationId xmlns:a16="http://schemas.microsoft.com/office/drawing/2014/main" id="{C19624C5-7ACE-4461-9B44-A992ACA75237}"/>
              </a:ext>
            </a:extLst>
          </p:cNvPr>
          <p:cNvPicPr>
            <a:picLocks noChangeAspect="1"/>
          </p:cNvPicPr>
          <p:nvPr/>
        </p:nvPicPr>
        <p:blipFill>
          <a:blip r:embed="rId3"/>
          <a:stretch>
            <a:fillRect/>
          </a:stretch>
        </p:blipFill>
        <p:spPr>
          <a:xfrm>
            <a:off x="1331928" y="4481785"/>
            <a:ext cx="5118748" cy="14276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cxnSp>
        <p:nvCxnSpPr>
          <p:cNvPr id="7" name="Straight Arrow Connector 6">
            <a:extLst>
              <a:ext uri="{FF2B5EF4-FFF2-40B4-BE49-F238E27FC236}">
                <a16:creationId xmlns:a16="http://schemas.microsoft.com/office/drawing/2014/main" id="{622109C6-CC60-47AC-8ABC-66EA49620814}"/>
              </a:ext>
            </a:extLst>
          </p:cNvPr>
          <p:cNvCxnSpPr>
            <a:cxnSpLocks/>
          </p:cNvCxnSpPr>
          <p:nvPr/>
        </p:nvCxnSpPr>
        <p:spPr>
          <a:xfrm flipH="1">
            <a:off x="6450676" y="4918593"/>
            <a:ext cx="1197034" cy="0"/>
          </a:xfrm>
          <a:prstGeom prst="straightConnector1">
            <a:avLst/>
          </a:prstGeom>
          <a:noFill/>
          <a:ln w="42500" cap="flat">
            <a:solidFill>
              <a:schemeClr val="accent1"/>
            </a:solidFill>
            <a:prstDash val="solid"/>
            <a:round/>
            <a:tailEnd type="triangle"/>
          </a:ln>
          <a:effectLst>
            <a:outerShdw blurRad="63500" dist="38100" dir="5400000" rotWithShape="0">
              <a:srgbClr val="000000">
                <a:alpha val="40000"/>
              </a:srgbClr>
            </a:outerShdw>
          </a:effectLst>
          <a:sp3d/>
        </p:spPr>
        <p:style>
          <a:lnRef idx="0">
            <a:scrgbClr r="0" g="0" b="0"/>
          </a:lnRef>
          <a:fillRef idx="0">
            <a:scrgbClr r="0" g="0" b="0"/>
          </a:fillRef>
          <a:effectRef idx="0">
            <a:scrgbClr r="0" g="0" b="0"/>
          </a:effectRef>
          <a:fontRef idx="none"/>
        </p:style>
      </p:cxnSp>
      <p:sp>
        <p:nvSpPr>
          <p:cNvPr id="10" name="TextBox 9">
            <a:extLst>
              <a:ext uri="{FF2B5EF4-FFF2-40B4-BE49-F238E27FC236}">
                <a16:creationId xmlns:a16="http://schemas.microsoft.com/office/drawing/2014/main" id="{B6BD88C5-62B7-45A0-83A9-0C18438C2890}"/>
              </a:ext>
            </a:extLst>
          </p:cNvPr>
          <p:cNvSpPr txBox="1"/>
          <p:nvPr/>
        </p:nvSpPr>
        <p:spPr>
          <a:xfrm flipH="1">
            <a:off x="7664334" y="4689972"/>
            <a:ext cx="2892828" cy="46166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a:ln>
                  <a:noFill/>
                </a:ln>
                <a:solidFill>
                  <a:srgbClr val="116020"/>
                </a:solidFill>
                <a:effectLst/>
                <a:uFillTx/>
                <a:latin typeface="+mn-lt"/>
                <a:ea typeface="+mn-ea"/>
                <a:cs typeface="+mn-cs"/>
                <a:sym typeface="Calibri"/>
              </a:rPr>
              <a:t>Gradient Update Rule</a:t>
            </a:r>
          </a:p>
        </p:txBody>
      </p:sp>
      <p:pic>
        <p:nvPicPr>
          <p:cNvPr id="2" name="Picture 1">
            <a:extLst>
              <a:ext uri="{FF2B5EF4-FFF2-40B4-BE49-F238E27FC236}">
                <a16:creationId xmlns:a16="http://schemas.microsoft.com/office/drawing/2014/main" id="{B5F69FC2-7DB5-4C6C-97A6-B95ABBB00FB9}"/>
              </a:ext>
            </a:extLst>
          </p:cNvPr>
          <p:cNvPicPr>
            <a:picLocks noChangeAspect="1"/>
          </p:cNvPicPr>
          <p:nvPr/>
        </p:nvPicPr>
        <p:blipFill>
          <a:blip r:embed="rId4"/>
          <a:stretch>
            <a:fillRect/>
          </a:stretch>
        </p:blipFill>
        <p:spPr>
          <a:xfrm>
            <a:off x="8120062" y="538542"/>
            <a:ext cx="3097835" cy="269141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 name="TextBox 2">
            <a:extLst>
              <a:ext uri="{FF2B5EF4-FFF2-40B4-BE49-F238E27FC236}">
                <a16:creationId xmlns:a16="http://schemas.microsoft.com/office/drawing/2014/main" id="{054E23D9-F35A-45DC-96C5-BEB5E7993D32}"/>
              </a:ext>
            </a:extLst>
          </p:cNvPr>
          <p:cNvSpPr txBox="1"/>
          <p:nvPr/>
        </p:nvSpPr>
        <p:spPr>
          <a:xfrm>
            <a:off x="8919960" y="3279393"/>
            <a:ext cx="1498037"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116020"/>
                </a:solidFill>
                <a:effectLst/>
                <a:uFillTx/>
                <a:latin typeface="+mn-lt"/>
                <a:ea typeface="+mn-ea"/>
                <a:cs typeface="+mn-cs"/>
                <a:sym typeface="Calibri"/>
              </a:rPr>
              <a:t>F1 score – 0.61</a:t>
            </a:r>
          </a:p>
        </p:txBody>
      </p:sp>
    </p:spTree>
    <p:extLst>
      <p:ext uri="{BB962C8B-B14F-4D97-AF65-F5344CB8AC3E}">
        <p14:creationId xmlns:p14="http://schemas.microsoft.com/office/powerpoint/2010/main" val="21375200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925" name="object 89"/>
          <p:cNvSpPr txBox="1"/>
          <p:nvPr/>
        </p:nvSpPr>
        <p:spPr>
          <a:xfrm>
            <a:off x="4968366" y="6571253"/>
            <a:ext cx="2256155" cy="164376"/>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p>
            <a:pPr marL="0" marR="0" lvl="0" indent="12700" algn="l" defTabSz="914400" rtl="0" eaLnBrk="1" fontAlgn="auto" latinLnBrk="0" hangingPunct="0">
              <a:lnSpc>
                <a:spcPts val="1300"/>
              </a:lnSpc>
              <a:spcBef>
                <a:spcPts val="0"/>
              </a:spcBef>
              <a:spcAft>
                <a:spcPts val="0"/>
              </a:spcAft>
              <a:buClrTx/>
              <a:buSzTx/>
              <a:buFontTx/>
              <a:buNone/>
              <a:tabLst/>
              <a:defRPr sz="1200" spc="-5">
                <a:solidFill>
                  <a:srgbClr val="FFFFFF"/>
                </a:solidFill>
                <a:latin typeface="Arial"/>
                <a:ea typeface="Arial"/>
                <a:cs typeface="Arial"/>
                <a:sym typeface="Arial"/>
              </a:defRPr>
            </a:pPr>
            <a:r>
              <a:rPr kumimoji="0" sz="1200" b="0" i="0" u="none" strike="noStrike" kern="0" cap="none" spc="-5" normalizeH="0" baseline="0" noProof="0" dirty="0">
                <a:ln>
                  <a:noFill/>
                </a:ln>
                <a:solidFill>
                  <a:srgbClr val="FFFFFF"/>
                </a:solidFill>
                <a:effectLst/>
                <a:uLnTx/>
                <a:uFillTx/>
                <a:latin typeface="Arial"/>
                <a:cs typeface="Arial"/>
                <a:sym typeface="Arial"/>
              </a:rPr>
              <a:t>GEORGE MASON</a:t>
            </a:r>
            <a:r>
              <a:rPr kumimoji="0" sz="1200" b="0" i="0" u="none" strike="noStrike" kern="0" cap="none" spc="-15" normalizeH="0" baseline="0" noProof="0" dirty="0">
                <a:ln>
                  <a:noFill/>
                </a:ln>
                <a:solidFill>
                  <a:srgbClr val="FFFFFF"/>
                </a:solidFill>
                <a:effectLst/>
                <a:uLnTx/>
                <a:uFillTx/>
                <a:latin typeface="Arial"/>
                <a:cs typeface="Arial"/>
                <a:sym typeface="Arial"/>
              </a:rPr>
              <a:t> </a:t>
            </a:r>
            <a:r>
              <a:rPr kumimoji="0" sz="1200" b="0" i="0" u="none" strike="noStrike" kern="0" cap="none" spc="-5" normalizeH="0" baseline="0" noProof="0" dirty="0">
                <a:ln>
                  <a:noFill/>
                </a:ln>
                <a:solidFill>
                  <a:srgbClr val="FFFFFF"/>
                </a:solidFill>
                <a:effectLst/>
                <a:uLnTx/>
                <a:uFillTx/>
                <a:latin typeface="Arial"/>
                <a:cs typeface="Arial"/>
                <a:sym typeface="Arial"/>
              </a:rPr>
              <a:t>UNIVERSITY</a:t>
            </a:r>
          </a:p>
        </p:txBody>
      </p:sp>
      <p:sp>
        <p:nvSpPr>
          <p:cNvPr id="14" name="Title 3">
            <a:extLst>
              <a:ext uri="{FF2B5EF4-FFF2-40B4-BE49-F238E27FC236}">
                <a16:creationId xmlns:a16="http://schemas.microsoft.com/office/drawing/2014/main" id="{5F642678-8501-44A0-8AE0-B1412148AC66}"/>
              </a:ext>
            </a:extLst>
          </p:cNvPr>
          <p:cNvSpPr>
            <a:spLocks noGrp="1"/>
          </p:cNvSpPr>
          <p:nvPr>
            <p:ph type="title"/>
          </p:nvPr>
        </p:nvSpPr>
        <p:spPr>
          <a:xfrm>
            <a:off x="504843" y="489104"/>
            <a:ext cx="10814185" cy="555927"/>
          </a:xfrm>
        </p:spPr>
        <p:txBody>
          <a:bodyPr>
            <a:noAutofit/>
          </a:bodyPr>
          <a:lstStyle/>
          <a:p>
            <a:r>
              <a:rPr lang="en-IN" sz="3200" b="1" u="sng" dirty="0">
                <a:latin typeface="Cambria" panose="02040503050406030204" pitchFamily="18" charset="0"/>
                <a:ea typeface="Cambria" panose="02040503050406030204" pitchFamily="18" charset="0"/>
              </a:rPr>
              <a:t>MODELING</a:t>
            </a:r>
            <a:r>
              <a:rPr lang="en-IN" b="1" u="sng" dirty="0">
                <a:latin typeface="Cambria" panose="02040503050406030204" pitchFamily="18" charset="0"/>
                <a:ea typeface="Cambria" panose="02040503050406030204" pitchFamily="18" charset="0"/>
              </a:rPr>
              <a:t>:</a:t>
            </a:r>
            <a:endParaRPr lang="en-US" b="1" u="sng" dirty="0">
              <a:latin typeface="Cambria" panose="02040503050406030204" pitchFamily="18" charset="0"/>
              <a:ea typeface="Cambria" panose="02040503050406030204" pitchFamily="18" charset="0"/>
            </a:endParaRPr>
          </a:p>
        </p:txBody>
      </p:sp>
      <p:sp>
        <p:nvSpPr>
          <p:cNvPr id="926" name="object 90"/>
          <p:cNvSpPr txBox="1">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lIns="0" tIns="0" rIns="0" bIns="0"/>
          <a:lstStyle>
            <a:lvl1pPr indent="24765">
              <a:lnSpc>
                <a:spcPts val="1300"/>
              </a:lnSpc>
              <a:defRPr sz="1200" spc="-5">
                <a:solidFill>
                  <a:srgbClr val="FFFFFF"/>
                </a:solidFill>
              </a:defRPr>
            </a:lvl1pPr>
          </a:lstStyle>
          <a:p>
            <a:pPr marL="0" marR="0" lvl="0" indent="24765" algn="l" defTabSz="914400" rtl="0" eaLnBrk="1" fontAlgn="auto" latinLnBrk="0" hangingPunct="0">
              <a:lnSpc>
                <a:spcPts val="1300"/>
              </a:lnSpc>
              <a:spcBef>
                <a:spcPts val="0"/>
              </a:spcBef>
              <a:spcAft>
                <a:spcPts val="0"/>
              </a:spcAft>
              <a:buClrTx/>
              <a:buSzTx/>
              <a:buFontTx/>
              <a:buNone/>
              <a:tabLst/>
              <a:defRPr/>
            </a:pPr>
            <a:fld id="{86CB4B4D-7CA3-9044-876B-883B54F8677D}" type="slidenum">
              <a:rPr kumimoji="0" sz="1200" b="0" i="0" u="none" strike="noStrike" kern="0" cap="none" spc="-5" normalizeH="0" baseline="0" noProof="0">
                <a:ln>
                  <a:noFill/>
                </a:ln>
                <a:solidFill>
                  <a:srgbClr val="FFFFFF"/>
                </a:solidFill>
                <a:effectLst/>
                <a:uLnTx/>
                <a:uFillTx/>
                <a:latin typeface="Arial"/>
                <a:cs typeface="Arial"/>
                <a:sym typeface="Arial"/>
              </a:rPr>
              <a:pPr marL="0" marR="0" lvl="0" indent="24765" algn="l" defTabSz="914400" rtl="0" eaLnBrk="1" fontAlgn="auto" latinLnBrk="0" hangingPunct="0">
                <a:lnSpc>
                  <a:spcPts val="1300"/>
                </a:lnSpc>
                <a:spcBef>
                  <a:spcPts val="0"/>
                </a:spcBef>
                <a:spcAft>
                  <a:spcPts val="0"/>
                </a:spcAft>
                <a:buClrTx/>
                <a:buSzTx/>
                <a:buFontTx/>
                <a:buNone/>
                <a:tabLst/>
                <a:defRPr/>
              </a:pPr>
              <a:t>17</a:t>
            </a:fld>
            <a:endParaRPr kumimoji="0" sz="1200" b="0" i="0" u="none" strike="noStrike" kern="0" cap="none" spc="-5" normalizeH="0" baseline="0" noProof="0" dirty="0">
              <a:ln>
                <a:noFill/>
              </a:ln>
              <a:solidFill>
                <a:srgbClr val="FFFFFF"/>
              </a:solidFill>
              <a:effectLst/>
              <a:uLnTx/>
              <a:uFillTx/>
              <a:latin typeface="Arial"/>
              <a:cs typeface="Arial"/>
              <a:sym typeface="Arial"/>
            </a:endParaRPr>
          </a:p>
        </p:txBody>
      </p:sp>
      <p:sp>
        <p:nvSpPr>
          <p:cNvPr id="5" name="Rectangle 4">
            <a:extLst>
              <a:ext uri="{FF2B5EF4-FFF2-40B4-BE49-F238E27FC236}">
                <a16:creationId xmlns:a16="http://schemas.microsoft.com/office/drawing/2014/main" id="{E0917366-702E-4BD6-A58A-6DFC32278A64}"/>
              </a:ext>
            </a:extLst>
          </p:cNvPr>
          <p:cNvSpPr/>
          <p:nvPr/>
        </p:nvSpPr>
        <p:spPr>
          <a:xfrm>
            <a:off x="504843" y="1045031"/>
            <a:ext cx="5816058" cy="3416320"/>
          </a:xfrm>
          <a:prstGeom prst="rect">
            <a:avLst/>
          </a:prstGeom>
        </p:spPr>
        <p:txBody>
          <a:bodyPr wrap="square">
            <a:spAutoFit/>
          </a:bodyPr>
          <a:lstStyle/>
          <a:p>
            <a:r>
              <a:rPr lang="en-IN" b="1" u="sng" dirty="0">
                <a:solidFill>
                  <a:srgbClr val="000000"/>
                </a:solidFill>
                <a:latin typeface="Cambria" panose="02040503050406030204" pitchFamily="18" charset="0"/>
                <a:ea typeface="Cambria" panose="02040503050406030204" pitchFamily="18" charset="0"/>
              </a:rPr>
              <a:t>GRU</a:t>
            </a:r>
          </a:p>
          <a:p>
            <a:pPr marL="342900" indent="-342900">
              <a:buFont typeface="Wingdings" panose="05000000000000000000" pitchFamily="2" charset="2"/>
              <a:buChar char="Ø"/>
            </a:pPr>
            <a:r>
              <a:rPr lang="en-GB" dirty="0">
                <a:solidFill>
                  <a:srgbClr val="000000"/>
                </a:solidFill>
                <a:latin typeface="Cambria" panose="02040503050406030204" pitchFamily="18" charset="0"/>
                <a:ea typeface="Cambria" panose="02040503050406030204" pitchFamily="18" charset="0"/>
              </a:rPr>
              <a:t>Internal mechanism called gates that regulate the flow of information.</a:t>
            </a:r>
          </a:p>
          <a:p>
            <a:pPr marL="342900" indent="-342900">
              <a:buFont typeface="Wingdings" panose="05000000000000000000" pitchFamily="2" charset="2"/>
              <a:buChar char="Ø"/>
            </a:pPr>
            <a:r>
              <a:rPr lang="en-GB" dirty="0">
                <a:solidFill>
                  <a:srgbClr val="000000"/>
                </a:solidFill>
                <a:latin typeface="Cambria" panose="02040503050406030204" pitchFamily="18" charset="0"/>
                <a:ea typeface="Cambria" panose="02040503050406030204" pitchFamily="18" charset="0"/>
              </a:rPr>
              <a:t>Gates learn which data in a sequence is important to keep or throw away.</a:t>
            </a:r>
          </a:p>
          <a:p>
            <a:pPr marL="342900" indent="-342900">
              <a:buFont typeface="Wingdings" panose="05000000000000000000" pitchFamily="2" charset="2"/>
              <a:buChar char="Ø"/>
            </a:pPr>
            <a:r>
              <a:rPr lang="en-GB" dirty="0">
                <a:solidFill>
                  <a:srgbClr val="000000"/>
                </a:solidFill>
                <a:latin typeface="Cambria" panose="02040503050406030204" pitchFamily="18" charset="0"/>
                <a:ea typeface="Cambria" panose="02040503050406030204" pitchFamily="18" charset="0"/>
              </a:rPr>
              <a:t>This will pass only the relevant information over the long chain of sequences to make predictions.</a:t>
            </a:r>
          </a:p>
          <a:p>
            <a:pPr marL="342900" indent="-342900">
              <a:buFont typeface="Wingdings" panose="05000000000000000000" pitchFamily="2" charset="2"/>
              <a:buChar char="Ø"/>
            </a:pPr>
            <a:r>
              <a:rPr lang="en-GB" b="1" u="sng" dirty="0">
                <a:solidFill>
                  <a:srgbClr val="000000"/>
                </a:solidFill>
                <a:latin typeface="Cambria" panose="02040503050406030204" pitchFamily="18" charset="0"/>
                <a:ea typeface="Cambria" panose="02040503050406030204" pitchFamily="18" charset="0"/>
              </a:rPr>
              <a:t>Update Gate:</a:t>
            </a:r>
            <a:r>
              <a:rPr lang="en-GB" dirty="0">
                <a:solidFill>
                  <a:srgbClr val="000000"/>
                </a:solidFill>
                <a:latin typeface="Cambria" panose="02040503050406030204" pitchFamily="18" charset="0"/>
                <a:ea typeface="Cambria" panose="02040503050406030204" pitchFamily="18" charset="0"/>
              </a:rPr>
              <a:t> What information to throw away and what new information to add.</a:t>
            </a:r>
          </a:p>
          <a:p>
            <a:pPr marL="342900" indent="-342900">
              <a:buFont typeface="Wingdings" panose="05000000000000000000" pitchFamily="2" charset="2"/>
              <a:buChar char="Ø"/>
            </a:pPr>
            <a:r>
              <a:rPr lang="en-GB" b="1" u="sng" dirty="0">
                <a:solidFill>
                  <a:srgbClr val="000000"/>
                </a:solidFill>
                <a:latin typeface="Cambria" panose="02040503050406030204" pitchFamily="18" charset="0"/>
                <a:ea typeface="Cambria" panose="02040503050406030204" pitchFamily="18" charset="0"/>
              </a:rPr>
              <a:t>Reset Gate:</a:t>
            </a:r>
            <a:r>
              <a:rPr lang="en-GB" dirty="0">
                <a:solidFill>
                  <a:srgbClr val="000000"/>
                </a:solidFill>
                <a:latin typeface="Cambria" panose="02040503050406030204" pitchFamily="18" charset="0"/>
                <a:ea typeface="Cambria" panose="02040503050406030204" pitchFamily="18" charset="0"/>
              </a:rPr>
              <a:t> How much past information to forget.</a:t>
            </a:r>
            <a:endParaRPr lang="en-GB" b="1" u="sng" dirty="0">
              <a:solidFill>
                <a:srgbClr val="000000"/>
              </a:solidFill>
              <a:latin typeface="Cambria" panose="02040503050406030204" pitchFamily="18" charset="0"/>
              <a:ea typeface="Cambria" panose="02040503050406030204" pitchFamily="18" charset="0"/>
            </a:endParaRPr>
          </a:p>
          <a:p>
            <a:pPr marL="342900" indent="-342900">
              <a:buFont typeface="Wingdings" panose="05000000000000000000" pitchFamily="2" charset="2"/>
              <a:buChar char="Ø"/>
            </a:pPr>
            <a:endParaRPr lang="en-GB" dirty="0">
              <a:solidFill>
                <a:schemeClr val="bg2">
                  <a:lumMod val="50000"/>
                </a:schemeClr>
              </a:solidFill>
            </a:endParaRPr>
          </a:p>
          <a:p>
            <a:pPr marL="285750" indent="-285750">
              <a:buFont typeface="Arial" panose="020B0604020202020204" pitchFamily="34" charset="0"/>
              <a:buChar char="•"/>
            </a:pPr>
            <a:endParaRPr lang="en-IN" dirty="0">
              <a:solidFill>
                <a:schemeClr val="bg2">
                  <a:lumMod val="50000"/>
                </a:schemeClr>
              </a:solidFill>
            </a:endParaRPr>
          </a:p>
        </p:txBody>
      </p:sp>
      <p:pic>
        <p:nvPicPr>
          <p:cNvPr id="3" name="Picture 2">
            <a:extLst>
              <a:ext uri="{FF2B5EF4-FFF2-40B4-BE49-F238E27FC236}">
                <a16:creationId xmlns:a16="http://schemas.microsoft.com/office/drawing/2014/main" id="{6A7B99DC-33BA-4DEC-97E2-3ABA51A3EB36}"/>
              </a:ext>
            </a:extLst>
          </p:cNvPr>
          <p:cNvPicPr>
            <a:picLocks noChangeAspect="1"/>
          </p:cNvPicPr>
          <p:nvPr/>
        </p:nvPicPr>
        <p:blipFill>
          <a:blip r:embed="rId3"/>
          <a:stretch>
            <a:fillRect/>
          </a:stretch>
        </p:blipFill>
        <p:spPr>
          <a:xfrm>
            <a:off x="6406433" y="1222584"/>
            <a:ext cx="5480579" cy="383959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Picture 7">
            <a:extLst>
              <a:ext uri="{FF2B5EF4-FFF2-40B4-BE49-F238E27FC236}">
                <a16:creationId xmlns:a16="http://schemas.microsoft.com/office/drawing/2014/main" id="{8BD1DC1A-D8FC-409E-89E0-9BEA5AC77E6A}"/>
              </a:ext>
            </a:extLst>
          </p:cNvPr>
          <p:cNvPicPr>
            <a:picLocks noChangeAspect="1"/>
          </p:cNvPicPr>
          <p:nvPr/>
        </p:nvPicPr>
        <p:blipFill>
          <a:blip r:embed="rId4"/>
          <a:stretch>
            <a:fillRect/>
          </a:stretch>
        </p:blipFill>
        <p:spPr>
          <a:xfrm>
            <a:off x="892853" y="3909901"/>
            <a:ext cx="4572358" cy="221475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cxnSp>
        <p:nvCxnSpPr>
          <p:cNvPr id="4" name="Straight Arrow Connector 3">
            <a:extLst>
              <a:ext uri="{FF2B5EF4-FFF2-40B4-BE49-F238E27FC236}">
                <a16:creationId xmlns:a16="http://schemas.microsoft.com/office/drawing/2014/main" id="{B5C00C31-8906-4164-A1B0-B27651F3F777}"/>
              </a:ext>
            </a:extLst>
          </p:cNvPr>
          <p:cNvCxnSpPr>
            <a:cxnSpLocks/>
          </p:cNvCxnSpPr>
          <p:nvPr/>
        </p:nvCxnSpPr>
        <p:spPr>
          <a:xfrm flipV="1">
            <a:off x="8267308" y="3777925"/>
            <a:ext cx="0" cy="1602557"/>
          </a:xfrm>
          <a:prstGeom prst="straightConnector1">
            <a:avLst/>
          </a:prstGeom>
          <a:noFill/>
          <a:ln w="42500" cap="flat">
            <a:solidFill>
              <a:schemeClr val="accent1"/>
            </a:solidFill>
            <a:prstDash val="solid"/>
            <a:round/>
            <a:tailEnd type="triangle"/>
          </a:ln>
          <a:effectLst>
            <a:outerShdw blurRad="63500" dist="38100" dir="5400000" rotWithShape="0">
              <a:srgbClr val="000000">
                <a:alpha val="40000"/>
              </a:srgbClr>
            </a:outerShdw>
          </a:effectLst>
          <a:sp3d/>
        </p:spPr>
        <p:style>
          <a:lnRef idx="0">
            <a:scrgbClr r="0" g="0" b="0"/>
          </a:lnRef>
          <a:fillRef idx="0">
            <a:scrgbClr r="0" g="0" b="0"/>
          </a:fillRef>
          <a:effectRef idx="0">
            <a:scrgbClr r="0" g="0" b="0"/>
          </a:effectRef>
          <a:fontRef idx="none"/>
        </p:style>
      </p:cxnSp>
      <p:cxnSp>
        <p:nvCxnSpPr>
          <p:cNvPr id="11" name="Straight Arrow Connector 10">
            <a:extLst>
              <a:ext uri="{FF2B5EF4-FFF2-40B4-BE49-F238E27FC236}">
                <a16:creationId xmlns:a16="http://schemas.microsoft.com/office/drawing/2014/main" id="{59F7C998-7FAE-4656-9F40-BE8752677C7F}"/>
              </a:ext>
            </a:extLst>
          </p:cNvPr>
          <p:cNvCxnSpPr>
            <a:cxnSpLocks/>
          </p:cNvCxnSpPr>
          <p:nvPr/>
        </p:nvCxnSpPr>
        <p:spPr>
          <a:xfrm flipV="1">
            <a:off x="9428376" y="4015168"/>
            <a:ext cx="0" cy="1365314"/>
          </a:xfrm>
          <a:prstGeom prst="straightConnector1">
            <a:avLst/>
          </a:prstGeom>
          <a:noFill/>
          <a:ln w="42500" cap="flat">
            <a:solidFill>
              <a:schemeClr val="accent1"/>
            </a:solidFill>
            <a:prstDash val="solid"/>
            <a:round/>
            <a:tailEnd type="triangle"/>
          </a:ln>
          <a:effectLst>
            <a:outerShdw blurRad="63500" dist="38100" dir="5400000" rotWithShape="0">
              <a:srgbClr val="000000">
                <a:alpha val="40000"/>
              </a:srgbClr>
            </a:outerShdw>
          </a:effectLst>
          <a:sp3d/>
        </p:spPr>
        <p:style>
          <a:lnRef idx="0">
            <a:scrgbClr r="0" g="0" b="0"/>
          </a:lnRef>
          <a:fillRef idx="0">
            <a:scrgbClr r="0" g="0" b="0"/>
          </a:fillRef>
          <a:effectRef idx="0">
            <a:scrgbClr r="0" g="0" b="0"/>
          </a:effectRef>
          <a:fontRef idx="none"/>
        </p:style>
      </p:cxnSp>
      <p:sp>
        <p:nvSpPr>
          <p:cNvPr id="9" name="TextBox 8">
            <a:extLst>
              <a:ext uri="{FF2B5EF4-FFF2-40B4-BE49-F238E27FC236}">
                <a16:creationId xmlns:a16="http://schemas.microsoft.com/office/drawing/2014/main" id="{703DB26A-F3E3-4CAB-9BA0-536499C5DEF9}"/>
              </a:ext>
            </a:extLst>
          </p:cNvPr>
          <p:cNvSpPr txBox="1"/>
          <p:nvPr/>
        </p:nvSpPr>
        <p:spPr>
          <a:xfrm>
            <a:off x="7626285" y="5380482"/>
            <a:ext cx="1106776"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116020"/>
                </a:solidFill>
                <a:effectLst/>
                <a:uFillTx/>
                <a:latin typeface="+mn-lt"/>
                <a:ea typeface="+mn-ea"/>
                <a:cs typeface="+mn-cs"/>
                <a:sym typeface="Calibri"/>
              </a:rPr>
              <a:t>Reset Gate</a:t>
            </a:r>
          </a:p>
        </p:txBody>
      </p:sp>
      <p:sp>
        <p:nvSpPr>
          <p:cNvPr id="15" name="TextBox 14">
            <a:extLst>
              <a:ext uri="{FF2B5EF4-FFF2-40B4-BE49-F238E27FC236}">
                <a16:creationId xmlns:a16="http://schemas.microsoft.com/office/drawing/2014/main" id="{0E7E50C9-1218-4FF6-8530-B6AAAC893AFB}"/>
              </a:ext>
            </a:extLst>
          </p:cNvPr>
          <p:cNvSpPr txBox="1"/>
          <p:nvPr/>
        </p:nvSpPr>
        <p:spPr>
          <a:xfrm>
            <a:off x="8908332" y="5380482"/>
            <a:ext cx="1278938"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dirty="0">
                <a:solidFill>
                  <a:srgbClr val="116020"/>
                </a:solidFill>
                <a:sym typeface="Calibri"/>
              </a:rPr>
              <a:t>Update</a:t>
            </a:r>
            <a:r>
              <a:rPr kumimoji="0" lang="en-US" sz="1800" b="0" i="0" u="none" strike="noStrike" cap="none" spc="0" normalizeH="0" baseline="0" dirty="0">
                <a:ln>
                  <a:noFill/>
                </a:ln>
                <a:solidFill>
                  <a:srgbClr val="116020"/>
                </a:solidFill>
                <a:effectLst/>
                <a:uFillTx/>
                <a:latin typeface="+mn-lt"/>
                <a:ea typeface="+mn-ea"/>
                <a:cs typeface="+mn-cs"/>
                <a:sym typeface="Calibri"/>
              </a:rPr>
              <a:t> Gate</a:t>
            </a:r>
          </a:p>
        </p:txBody>
      </p:sp>
    </p:spTree>
    <p:extLst>
      <p:ext uri="{BB962C8B-B14F-4D97-AF65-F5344CB8AC3E}">
        <p14:creationId xmlns:p14="http://schemas.microsoft.com/office/powerpoint/2010/main" val="8961833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925" name="object 89"/>
          <p:cNvSpPr txBox="1"/>
          <p:nvPr/>
        </p:nvSpPr>
        <p:spPr>
          <a:xfrm>
            <a:off x="4968366" y="6571253"/>
            <a:ext cx="2256155" cy="164376"/>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p>
            <a:pPr marL="0" marR="0" lvl="0" indent="12700" algn="l" defTabSz="914400" rtl="0" eaLnBrk="1" fontAlgn="auto" latinLnBrk="0" hangingPunct="0">
              <a:lnSpc>
                <a:spcPts val="1300"/>
              </a:lnSpc>
              <a:spcBef>
                <a:spcPts val="0"/>
              </a:spcBef>
              <a:spcAft>
                <a:spcPts val="0"/>
              </a:spcAft>
              <a:buClrTx/>
              <a:buSzTx/>
              <a:buFontTx/>
              <a:buNone/>
              <a:tabLst/>
              <a:defRPr sz="1200" spc="-5">
                <a:solidFill>
                  <a:srgbClr val="FFFFFF"/>
                </a:solidFill>
                <a:latin typeface="Arial"/>
                <a:ea typeface="Arial"/>
                <a:cs typeface="Arial"/>
                <a:sym typeface="Arial"/>
              </a:defRPr>
            </a:pPr>
            <a:r>
              <a:rPr kumimoji="0" sz="1200" b="0" i="0" u="none" strike="noStrike" kern="0" cap="none" spc="-5" normalizeH="0" baseline="0" noProof="0" dirty="0">
                <a:ln>
                  <a:noFill/>
                </a:ln>
                <a:solidFill>
                  <a:srgbClr val="FFFFFF"/>
                </a:solidFill>
                <a:effectLst/>
                <a:uLnTx/>
                <a:uFillTx/>
                <a:latin typeface="Arial"/>
                <a:cs typeface="Arial"/>
                <a:sym typeface="Arial"/>
              </a:rPr>
              <a:t>GEORGE MASON</a:t>
            </a:r>
            <a:r>
              <a:rPr kumimoji="0" sz="1200" b="0" i="0" u="none" strike="noStrike" kern="0" cap="none" spc="-15" normalizeH="0" baseline="0" noProof="0" dirty="0">
                <a:ln>
                  <a:noFill/>
                </a:ln>
                <a:solidFill>
                  <a:srgbClr val="FFFFFF"/>
                </a:solidFill>
                <a:effectLst/>
                <a:uLnTx/>
                <a:uFillTx/>
                <a:latin typeface="Arial"/>
                <a:cs typeface="Arial"/>
                <a:sym typeface="Arial"/>
              </a:rPr>
              <a:t> </a:t>
            </a:r>
            <a:r>
              <a:rPr kumimoji="0" sz="1200" b="0" i="0" u="none" strike="noStrike" kern="0" cap="none" spc="-5" normalizeH="0" baseline="0" noProof="0" dirty="0">
                <a:ln>
                  <a:noFill/>
                </a:ln>
                <a:solidFill>
                  <a:srgbClr val="FFFFFF"/>
                </a:solidFill>
                <a:effectLst/>
                <a:uLnTx/>
                <a:uFillTx/>
                <a:latin typeface="Arial"/>
                <a:cs typeface="Arial"/>
                <a:sym typeface="Arial"/>
              </a:rPr>
              <a:t>UNIVERSITY</a:t>
            </a:r>
          </a:p>
        </p:txBody>
      </p:sp>
      <p:sp>
        <p:nvSpPr>
          <p:cNvPr id="14" name="Title 3">
            <a:extLst>
              <a:ext uri="{FF2B5EF4-FFF2-40B4-BE49-F238E27FC236}">
                <a16:creationId xmlns:a16="http://schemas.microsoft.com/office/drawing/2014/main" id="{5F642678-8501-44A0-8AE0-B1412148AC66}"/>
              </a:ext>
            </a:extLst>
          </p:cNvPr>
          <p:cNvSpPr>
            <a:spLocks noGrp="1"/>
          </p:cNvSpPr>
          <p:nvPr>
            <p:ph type="title"/>
          </p:nvPr>
        </p:nvSpPr>
        <p:spPr>
          <a:xfrm>
            <a:off x="504843" y="489104"/>
            <a:ext cx="10814185" cy="555927"/>
          </a:xfrm>
        </p:spPr>
        <p:txBody>
          <a:bodyPr>
            <a:noAutofit/>
          </a:bodyPr>
          <a:lstStyle/>
          <a:p>
            <a:r>
              <a:rPr lang="en-IN" sz="3200" b="1" u="sng" dirty="0">
                <a:latin typeface="Cambria" panose="02040503050406030204" pitchFamily="18" charset="0"/>
                <a:ea typeface="Cambria" panose="02040503050406030204" pitchFamily="18" charset="0"/>
              </a:rPr>
              <a:t>MODELING</a:t>
            </a:r>
            <a:r>
              <a:rPr lang="en-IN" b="1" u="sng" dirty="0">
                <a:latin typeface="Cambria" panose="02040503050406030204" pitchFamily="18" charset="0"/>
                <a:ea typeface="Cambria" panose="02040503050406030204" pitchFamily="18" charset="0"/>
              </a:rPr>
              <a:t>:</a:t>
            </a:r>
            <a:endParaRPr lang="en-US" b="1" u="sng" dirty="0">
              <a:latin typeface="Cambria" panose="02040503050406030204" pitchFamily="18" charset="0"/>
              <a:ea typeface="Cambria" panose="02040503050406030204" pitchFamily="18" charset="0"/>
            </a:endParaRPr>
          </a:p>
        </p:txBody>
      </p:sp>
      <p:sp>
        <p:nvSpPr>
          <p:cNvPr id="926" name="object 90"/>
          <p:cNvSpPr txBox="1">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lIns="0" tIns="0" rIns="0" bIns="0"/>
          <a:lstStyle>
            <a:lvl1pPr indent="24765">
              <a:lnSpc>
                <a:spcPts val="1300"/>
              </a:lnSpc>
              <a:defRPr sz="1200" spc="-5">
                <a:solidFill>
                  <a:srgbClr val="FFFFFF"/>
                </a:solidFill>
              </a:defRPr>
            </a:lvl1pPr>
          </a:lstStyle>
          <a:p>
            <a:pPr marL="0" marR="0" lvl="0" indent="24765" algn="l" defTabSz="914400" rtl="0" eaLnBrk="1" fontAlgn="auto" latinLnBrk="0" hangingPunct="0">
              <a:lnSpc>
                <a:spcPts val="1300"/>
              </a:lnSpc>
              <a:spcBef>
                <a:spcPts val="0"/>
              </a:spcBef>
              <a:spcAft>
                <a:spcPts val="0"/>
              </a:spcAft>
              <a:buClrTx/>
              <a:buSzTx/>
              <a:buFontTx/>
              <a:buNone/>
              <a:tabLst/>
              <a:defRPr/>
            </a:pPr>
            <a:fld id="{86CB4B4D-7CA3-9044-876B-883B54F8677D}" type="slidenum">
              <a:rPr kumimoji="0" sz="1200" b="0" i="0" u="none" strike="noStrike" kern="0" cap="none" spc="-5" normalizeH="0" baseline="0" noProof="0">
                <a:ln>
                  <a:noFill/>
                </a:ln>
                <a:solidFill>
                  <a:srgbClr val="FFFFFF"/>
                </a:solidFill>
                <a:effectLst/>
                <a:uLnTx/>
                <a:uFillTx/>
                <a:latin typeface="Arial"/>
                <a:cs typeface="Arial"/>
                <a:sym typeface="Arial"/>
              </a:rPr>
              <a:pPr marL="0" marR="0" lvl="0" indent="24765" algn="l" defTabSz="914400" rtl="0" eaLnBrk="1" fontAlgn="auto" latinLnBrk="0" hangingPunct="0">
                <a:lnSpc>
                  <a:spcPts val="1300"/>
                </a:lnSpc>
                <a:spcBef>
                  <a:spcPts val="0"/>
                </a:spcBef>
                <a:spcAft>
                  <a:spcPts val="0"/>
                </a:spcAft>
                <a:buClrTx/>
                <a:buSzTx/>
                <a:buFontTx/>
                <a:buNone/>
                <a:tabLst/>
                <a:defRPr/>
              </a:pPr>
              <a:t>18</a:t>
            </a:fld>
            <a:endParaRPr kumimoji="0" sz="1200" b="0" i="0" u="none" strike="noStrike" kern="0" cap="none" spc="-5" normalizeH="0" baseline="0" noProof="0" dirty="0">
              <a:ln>
                <a:noFill/>
              </a:ln>
              <a:solidFill>
                <a:srgbClr val="FFFFFF"/>
              </a:solidFill>
              <a:effectLst/>
              <a:uLnTx/>
              <a:uFillTx/>
              <a:latin typeface="Arial"/>
              <a:cs typeface="Arial"/>
              <a:sym typeface="Arial"/>
            </a:endParaRPr>
          </a:p>
        </p:txBody>
      </p:sp>
      <p:sp>
        <p:nvSpPr>
          <p:cNvPr id="5" name="Rectangle 4">
            <a:extLst>
              <a:ext uri="{FF2B5EF4-FFF2-40B4-BE49-F238E27FC236}">
                <a16:creationId xmlns:a16="http://schemas.microsoft.com/office/drawing/2014/main" id="{E0917366-702E-4BD6-A58A-6DFC32278A64}"/>
              </a:ext>
            </a:extLst>
          </p:cNvPr>
          <p:cNvSpPr/>
          <p:nvPr/>
        </p:nvSpPr>
        <p:spPr>
          <a:xfrm>
            <a:off x="504843" y="1273652"/>
            <a:ext cx="4809851" cy="5355312"/>
          </a:xfrm>
          <a:prstGeom prst="rect">
            <a:avLst/>
          </a:prstGeom>
        </p:spPr>
        <p:txBody>
          <a:bodyPr wrap="square">
            <a:spAutoFit/>
          </a:bodyPr>
          <a:lstStyle/>
          <a:p>
            <a:r>
              <a:rPr lang="en-IN" b="1" dirty="0">
                <a:solidFill>
                  <a:srgbClr val="000000"/>
                </a:solidFill>
                <a:latin typeface="Cambria" panose="02040503050406030204" pitchFamily="18" charset="0"/>
                <a:ea typeface="Cambria" panose="02040503050406030204" pitchFamily="18" charset="0"/>
              </a:rPr>
              <a:t>Model 1: Bidirectional GRU as a solution</a:t>
            </a:r>
          </a:p>
          <a:p>
            <a:endParaRPr lang="en-IN" b="1" dirty="0">
              <a:solidFill>
                <a:srgbClr val="000000"/>
              </a:solidFill>
              <a:latin typeface="Cambria" panose="02040503050406030204" pitchFamily="18" charset="0"/>
              <a:ea typeface="Cambria" panose="02040503050406030204" pitchFamily="18" charset="0"/>
            </a:endParaRPr>
          </a:p>
          <a:p>
            <a:pPr marL="342900" indent="-342900">
              <a:buFont typeface="Wingdings" panose="05000000000000000000" pitchFamily="2" charset="2"/>
              <a:buChar char="Ø"/>
            </a:pPr>
            <a:r>
              <a:rPr lang="en-GB" dirty="0">
                <a:solidFill>
                  <a:srgbClr val="000000"/>
                </a:solidFill>
                <a:latin typeface="Cambria" panose="02040503050406030204" pitchFamily="18" charset="0"/>
                <a:ea typeface="Cambria" panose="02040503050406030204" pitchFamily="18" charset="0"/>
              </a:rPr>
              <a:t>The first model we experimented with is a RNN implementation in Keras utilizing a bidirectional GRU as its recurrent unit. </a:t>
            </a:r>
          </a:p>
          <a:p>
            <a:pPr marL="342900" indent="-342900">
              <a:buFont typeface="Wingdings" panose="05000000000000000000" pitchFamily="2" charset="2"/>
              <a:buChar char="Ø"/>
            </a:pPr>
            <a:r>
              <a:rPr lang="en-GB" dirty="0">
                <a:solidFill>
                  <a:srgbClr val="000000"/>
                </a:solidFill>
                <a:latin typeface="Cambria" panose="02040503050406030204" pitchFamily="18" charset="0"/>
                <a:ea typeface="Cambria" panose="02040503050406030204" pitchFamily="18" charset="0"/>
              </a:rPr>
              <a:t>The entire model architecture is as follows:</a:t>
            </a:r>
          </a:p>
          <a:p>
            <a:endParaRPr lang="en-IN" b="1" dirty="0">
              <a:solidFill>
                <a:srgbClr val="000000"/>
              </a:solidFill>
              <a:latin typeface="Cambria" panose="02040503050406030204" pitchFamily="18" charset="0"/>
              <a:ea typeface="Cambria" panose="02040503050406030204" pitchFamily="18" charset="0"/>
            </a:endParaRPr>
          </a:p>
          <a:p>
            <a:pPr marL="342900" indent="-342900">
              <a:buAutoNum type="arabicPeriod"/>
            </a:pPr>
            <a:r>
              <a:rPr lang="en-US" dirty="0">
                <a:solidFill>
                  <a:srgbClr val="000000"/>
                </a:solidFill>
                <a:latin typeface="Cambria" panose="02040503050406030204" pitchFamily="18" charset="0"/>
                <a:ea typeface="Cambria" panose="02040503050406030204" pitchFamily="18" charset="0"/>
              </a:rPr>
              <a:t>Each input question/sentence is first cleaned, tokenized, and padded into a sequence of length 100</a:t>
            </a:r>
            <a:r>
              <a:rPr lang="en-GB" dirty="0">
                <a:solidFill>
                  <a:srgbClr val="000000"/>
                </a:solidFill>
                <a:latin typeface="Cambria" panose="02040503050406030204" pitchFamily="18" charset="0"/>
                <a:ea typeface="Cambria" panose="02040503050406030204" pitchFamily="18" charset="0"/>
              </a:rPr>
              <a:t>.</a:t>
            </a:r>
          </a:p>
          <a:p>
            <a:pPr marL="342900" indent="-342900">
              <a:buAutoNum type="arabicPeriod"/>
            </a:pPr>
            <a:r>
              <a:rPr lang="en-GB" dirty="0">
                <a:solidFill>
                  <a:srgbClr val="000000"/>
                </a:solidFill>
                <a:latin typeface="Cambria" panose="02040503050406030204" pitchFamily="18" charset="0"/>
                <a:ea typeface="Cambria" panose="02040503050406030204" pitchFamily="18" charset="0"/>
              </a:rPr>
              <a:t>We feed this to the model’s first layer, the embedding layer. </a:t>
            </a:r>
          </a:p>
          <a:p>
            <a:pPr marL="342900" indent="-342900">
              <a:buAutoNum type="arabicPeriod"/>
            </a:pPr>
            <a:r>
              <a:rPr lang="en-GB" dirty="0">
                <a:solidFill>
                  <a:srgbClr val="000000"/>
                </a:solidFill>
                <a:latin typeface="Cambria" panose="02040503050406030204" pitchFamily="18" charset="0"/>
                <a:ea typeface="Cambria" panose="02040503050406030204" pitchFamily="18" charset="0"/>
              </a:rPr>
              <a:t>Next, a simple bidirectional GRU layer is used.</a:t>
            </a:r>
          </a:p>
          <a:p>
            <a:pPr marL="342900" indent="-342900">
              <a:buAutoNum type="arabicPeriod"/>
            </a:pPr>
            <a:r>
              <a:rPr lang="en-GB" dirty="0">
                <a:solidFill>
                  <a:srgbClr val="000000"/>
                </a:solidFill>
                <a:latin typeface="Cambria" panose="02040503050406030204" pitchFamily="18" charset="0"/>
                <a:ea typeface="Cambria" panose="02040503050406030204" pitchFamily="18" charset="0"/>
              </a:rPr>
              <a:t>Finally, the rest of the network is filled out with fully connected, max pooling and dropout layers.</a:t>
            </a:r>
          </a:p>
          <a:p>
            <a:pPr marL="342900" indent="-342900">
              <a:buAutoNum type="arabicPeriod"/>
            </a:pPr>
            <a:endParaRPr lang="en-GB" dirty="0">
              <a:solidFill>
                <a:schemeClr val="bg2">
                  <a:lumMod val="50000"/>
                </a:schemeClr>
              </a:solidFill>
            </a:endParaRPr>
          </a:p>
          <a:p>
            <a:pPr marL="285750" indent="-285750">
              <a:buFont typeface="Arial" panose="020B0604020202020204" pitchFamily="34" charset="0"/>
              <a:buChar char="•"/>
            </a:pPr>
            <a:endParaRPr lang="en-IN" dirty="0">
              <a:solidFill>
                <a:schemeClr val="bg2">
                  <a:lumMod val="50000"/>
                </a:schemeClr>
              </a:solidFill>
            </a:endParaRPr>
          </a:p>
        </p:txBody>
      </p:sp>
      <p:pic>
        <p:nvPicPr>
          <p:cNvPr id="7" name="Picture 6">
            <a:extLst>
              <a:ext uri="{FF2B5EF4-FFF2-40B4-BE49-F238E27FC236}">
                <a16:creationId xmlns:a16="http://schemas.microsoft.com/office/drawing/2014/main" id="{AD862C8B-BBAB-4CF3-9FF4-422811E1E3B4}"/>
              </a:ext>
            </a:extLst>
          </p:cNvPr>
          <p:cNvPicPr>
            <a:picLocks noChangeAspect="1"/>
          </p:cNvPicPr>
          <p:nvPr/>
        </p:nvPicPr>
        <p:blipFill>
          <a:blip r:embed="rId4"/>
          <a:stretch>
            <a:fillRect/>
          </a:stretch>
        </p:blipFill>
        <p:spPr>
          <a:xfrm>
            <a:off x="7540635" y="767067"/>
            <a:ext cx="4492095" cy="481728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grpSp>
        <p:nvGrpSpPr>
          <p:cNvPr id="8" name="Group 7">
            <a:extLst>
              <a:ext uri="{FF2B5EF4-FFF2-40B4-BE49-F238E27FC236}">
                <a16:creationId xmlns:a16="http://schemas.microsoft.com/office/drawing/2014/main" id="{FD94F030-C988-4505-9B23-21375FBB0372}"/>
              </a:ext>
            </a:extLst>
          </p:cNvPr>
          <p:cNvGrpSpPr/>
          <p:nvPr/>
        </p:nvGrpSpPr>
        <p:grpSpPr>
          <a:xfrm>
            <a:off x="5397623" y="541845"/>
            <a:ext cx="1935333" cy="5267724"/>
            <a:chOff x="7688062" y="455546"/>
            <a:chExt cx="1959007" cy="5193115"/>
          </a:xfrm>
        </p:grpSpPr>
        <p:sp>
          <p:nvSpPr>
            <p:cNvPr id="9" name="Rectangle 8">
              <a:extLst>
                <a:ext uri="{FF2B5EF4-FFF2-40B4-BE49-F238E27FC236}">
                  <a16:creationId xmlns:a16="http://schemas.microsoft.com/office/drawing/2014/main" id="{744122C7-3A0E-4352-8229-870AE38BF800}"/>
                </a:ext>
              </a:extLst>
            </p:cNvPr>
            <p:cNvSpPr/>
            <p:nvPr/>
          </p:nvSpPr>
          <p:spPr>
            <a:xfrm>
              <a:off x="7688062" y="455546"/>
              <a:ext cx="1953088" cy="646329"/>
            </a:xfrm>
            <a:prstGeom prst="rect">
              <a:avLst/>
            </a:prstGeom>
            <a:solidFill>
              <a:srgbClr val="FFFFFF"/>
            </a:solidFill>
            <a:ln w="42500" cap="flat">
              <a:solidFill>
                <a:schemeClr val="accent1"/>
              </a:solidFill>
              <a:prstDash val="solid"/>
              <a:round/>
            </a:ln>
            <a:effectLst>
              <a:outerShdw blurRad="63500" dist="38100" dir="5400000" rotWithShape="0">
                <a:srgbClr val="000000">
                  <a:alpha val="4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tabLst/>
              </a:pPr>
              <a:r>
                <a:rPr lang="en-US" dirty="0">
                  <a:solidFill>
                    <a:srgbClr val="116020"/>
                  </a:solidFill>
                  <a:sym typeface="Calibri"/>
                </a:rPr>
                <a:t>Input Layer (max seq length)</a:t>
              </a:r>
              <a:endParaRPr kumimoji="0" lang="en-US" sz="1800" b="0" i="0" u="none" strike="noStrike" cap="none" spc="0" normalizeH="0" baseline="0" dirty="0">
                <a:ln>
                  <a:noFill/>
                </a:ln>
                <a:solidFill>
                  <a:srgbClr val="116020"/>
                </a:solidFill>
                <a:effectLst/>
                <a:uFillTx/>
                <a:latin typeface="+mn-lt"/>
                <a:ea typeface="+mn-ea"/>
                <a:cs typeface="+mn-cs"/>
                <a:sym typeface="Calibri"/>
              </a:endParaRPr>
            </a:p>
          </p:txBody>
        </p:sp>
        <p:sp>
          <p:nvSpPr>
            <p:cNvPr id="10" name="Rectangle 9">
              <a:extLst>
                <a:ext uri="{FF2B5EF4-FFF2-40B4-BE49-F238E27FC236}">
                  <a16:creationId xmlns:a16="http://schemas.microsoft.com/office/drawing/2014/main" id="{6799D063-9E21-4EFC-B79E-FB3893F78D1C}"/>
                </a:ext>
              </a:extLst>
            </p:cNvPr>
            <p:cNvSpPr/>
            <p:nvPr/>
          </p:nvSpPr>
          <p:spPr>
            <a:xfrm>
              <a:off x="7688062" y="1473526"/>
              <a:ext cx="1953088" cy="369330"/>
            </a:xfrm>
            <a:prstGeom prst="rect">
              <a:avLst/>
            </a:prstGeom>
            <a:solidFill>
              <a:srgbClr val="FFFFFF"/>
            </a:solidFill>
            <a:ln w="42500" cap="flat">
              <a:solidFill>
                <a:schemeClr val="accent1"/>
              </a:solidFill>
              <a:prstDash val="solid"/>
              <a:round/>
            </a:ln>
            <a:effectLst>
              <a:outerShdw blurRad="63500" dist="38100" dir="5400000" rotWithShape="0">
                <a:srgbClr val="000000">
                  <a:alpha val="4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116020"/>
                  </a:solidFill>
                  <a:effectLst/>
                  <a:uFillTx/>
                  <a:latin typeface="+mn-lt"/>
                  <a:ea typeface="+mn-ea"/>
                  <a:cs typeface="+mn-cs"/>
                  <a:sym typeface="Calibri"/>
                </a:rPr>
                <a:t>Embedding</a:t>
              </a:r>
            </a:p>
          </p:txBody>
        </p:sp>
        <p:sp>
          <p:nvSpPr>
            <p:cNvPr id="11" name="Rectangle 10">
              <a:extLst>
                <a:ext uri="{FF2B5EF4-FFF2-40B4-BE49-F238E27FC236}">
                  <a16:creationId xmlns:a16="http://schemas.microsoft.com/office/drawing/2014/main" id="{0F1DD267-0C58-40E0-97B1-0E5AA74A1B53}"/>
                </a:ext>
              </a:extLst>
            </p:cNvPr>
            <p:cNvSpPr/>
            <p:nvPr/>
          </p:nvSpPr>
          <p:spPr>
            <a:xfrm>
              <a:off x="7688062" y="2211029"/>
              <a:ext cx="1953088" cy="369330"/>
            </a:xfrm>
            <a:prstGeom prst="rect">
              <a:avLst/>
            </a:prstGeom>
            <a:solidFill>
              <a:srgbClr val="FFFFFF"/>
            </a:solidFill>
            <a:ln w="42500" cap="flat">
              <a:solidFill>
                <a:schemeClr val="accent1"/>
              </a:solidFill>
              <a:prstDash val="solid"/>
              <a:round/>
            </a:ln>
            <a:effectLst>
              <a:outerShdw blurRad="63500" dist="38100" dir="5400000" rotWithShape="0">
                <a:srgbClr val="000000">
                  <a:alpha val="4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116020"/>
                  </a:solidFill>
                  <a:effectLst/>
                  <a:uFillTx/>
                  <a:latin typeface="+mn-lt"/>
                  <a:ea typeface="+mn-ea"/>
                  <a:cs typeface="+mn-cs"/>
                  <a:sym typeface="Calibri"/>
                </a:rPr>
                <a:t>Bidirectional GRU</a:t>
              </a:r>
            </a:p>
          </p:txBody>
        </p:sp>
        <p:sp>
          <p:nvSpPr>
            <p:cNvPr id="12" name="Rectangle 11">
              <a:extLst>
                <a:ext uri="{FF2B5EF4-FFF2-40B4-BE49-F238E27FC236}">
                  <a16:creationId xmlns:a16="http://schemas.microsoft.com/office/drawing/2014/main" id="{9D999115-5D81-4D1C-9AF8-A7E27550F95D}"/>
                </a:ext>
              </a:extLst>
            </p:cNvPr>
            <p:cNvSpPr/>
            <p:nvPr/>
          </p:nvSpPr>
          <p:spPr>
            <a:xfrm>
              <a:off x="7693981" y="2979271"/>
              <a:ext cx="1953088" cy="369330"/>
            </a:xfrm>
            <a:prstGeom prst="rect">
              <a:avLst/>
            </a:prstGeom>
            <a:solidFill>
              <a:srgbClr val="FFFFFF"/>
            </a:solidFill>
            <a:ln w="42500" cap="flat">
              <a:solidFill>
                <a:schemeClr val="accent1"/>
              </a:solidFill>
              <a:prstDash val="solid"/>
              <a:round/>
            </a:ln>
            <a:effectLst>
              <a:outerShdw blurRad="63500" dist="38100" dir="5400000" rotWithShape="0">
                <a:srgbClr val="000000">
                  <a:alpha val="4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116020"/>
                  </a:solidFill>
                  <a:effectLst/>
                  <a:uFillTx/>
                  <a:latin typeface="+mn-lt"/>
                  <a:ea typeface="+mn-ea"/>
                  <a:cs typeface="+mn-cs"/>
                  <a:sym typeface="Calibri"/>
                </a:rPr>
                <a:t>Max pooling</a:t>
              </a:r>
            </a:p>
          </p:txBody>
        </p:sp>
        <p:sp>
          <p:nvSpPr>
            <p:cNvPr id="13" name="Rectangle 12">
              <a:extLst>
                <a:ext uri="{FF2B5EF4-FFF2-40B4-BE49-F238E27FC236}">
                  <a16:creationId xmlns:a16="http://schemas.microsoft.com/office/drawing/2014/main" id="{C6E4C24D-14EE-4B0B-A4A6-F900BDA7226C}"/>
                </a:ext>
              </a:extLst>
            </p:cNvPr>
            <p:cNvSpPr/>
            <p:nvPr/>
          </p:nvSpPr>
          <p:spPr>
            <a:xfrm>
              <a:off x="7688062" y="3745180"/>
              <a:ext cx="1953088" cy="369330"/>
            </a:xfrm>
            <a:prstGeom prst="rect">
              <a:avLst/>
            </a:prstGeom>
            <a:solidFill>
              <a:srgbClr val="FFFFFF"/>
            </a:solidFill>
            <a:ln w="42500" cap="flat">
              <a:solidFill>
                <a:schemeClr val="accent1"/>
              </a:solidFill>
              <a:prstDash val="solid"/>
              <a:round/>
            </a:ln>
            <a:effectLst>
              <a:outerShdw blurRad="63500" dist="38100" dir="5400000" rotWithShape="0">
                <a:srgbClr val="000000">
                  <a:alpha val="4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116020"/>
                  </a:solidFill>
                  <a:effectLst/>
                  <a:uFillTx/>
                  <a:latin typeface="+mn-lt"/>
                  <a:ea typeface="+mn-ea"/>
                  <a:cs typeface="+mn-cs"/>
                  <a:sym typeface="Calibri"/>
                </a:rPr>
                <a:t>Fully connected</a:t>
              </a:r>
            </a:p>
          </p:txBody>
        </p:sp>
        <p:sp>
          <p:nvSpPr>
            <p:cNvPr id="15" name="Rectangle 14">
              <a:extLst>
                <a:ext uri="{FF2B5EF4-FFF2-40B4-BE49-F238E27FC236}">
                  <a16:creationId xmlns:a16="http://schemas.microsoft.com/office/drawing/2014/main" id="{176A9F37-2D90-4734-BE09-FEF97BEF81CF}"/>
                </a:ext>
              </a:extLst>
            </p:cNvPr>
            <p:cNvSpPr/>
            <p:nvPr/>
          </p:nvSpPr>
          <p:spPr>
            <a:xfrm>
              <a:off x="7688062" y="4508768"/>
              <a:ext cx="1953088" cy="369330"/>
            </a:xfrm>
            <a:prstGeom prst="rect">
              <a:avLst/>
            </a:prstGeom>
            <a:solidFill>
              <a:srgbClr val="FFFFFF"/>
            </a:solidFill>
            <a:ln w="42500" cap="flat">
              <a:solidFill>
                <a:schemeClr val="accent1"/>
              </a:solidFill>
              <a:prstDash val="solid"/>
              <a:round/>
            </a:ln>
            <a:effectLst>
              <a:outerShdw blurRad="63500" dist="38100" dir="5400000" rotWithShape="0">
                <a:srgbClr val="000000">
                  <a:alpha val="4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116020"/>
                  </a:solidFill>
                  <a:effectLst/>
                  <a:uFillTx/>
                  <a:latin typeface="+mn-lt"/>
                  <a:ea typeface="+mn-ea"/>
                  <a:cs typeface="+mn-cs"/>
                  <a:sym typeface="Calibri"/>
                </a:rPr>
                <a:t>Dropout</a:t>
              </a:r>
            </a:p>
          </p:txBody>
        </p:sp>
        <p:sp>
          <p:nvSpPr>
            <p:cNvPr id="16" name="Rectangle 15">
              <a:extLst>
                <a:ext uri="{FF2B5EF4-FFF2-40B4-BE49-F238E27FC236}">
                  <a16:creationId xmlns:a16="http://schemas.microsoft.com/office/drawing/2014/main" id="{4698F6DC-67CC-4F54-B6DB-738C97B4C252}"/>
                </a:ext>
              </a:extLst>
            </p:cNvPr>
            <p:cNvSpPr/>
            <p:nvPr/>
          </p:nvSpPr>
          <p:spPr>
            <a:xfrm>
              <a:off x="7688062" y="5279331"/>
              <a:ext cx="1953088" cy="369330"/>
            </a:xfrm>
            <a:prstGeom prst="rect">
              <a:avLst/>
            </a:prstGeom>
            <a:solidFill>
              <a:srgbClr val="FFFFFF"/>
            </a:solidFill>
            <a:ln w="42500" cap="flat">
              <a:solidFill>
                <a:schemeClr val="accent1"/>
              </a:solidFill>
              <a:prstDash val="solid"/>
              <a:round/>
            </a:ln>
            <a:effectLst>
              <a:outerShdw blurRad="63500" dist="38100" dir="5400000" rotWithShape="0">
                <a:srgbClr val="000000">
                  <a:alpha val="4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116020"/>
                  </a:solidFill>
                  <a:effectLst/>
                  <a:uFillTx/>
                  <a:latin typeface="+mn-lt"/>
                  <a:ea typeface="+mn-ea"/>
                  <a:cs typeface="+mn-cs"/>
                  <a:sym typeface="Calibri"/>
                </a:rPr>
                <a:t>Fully connected</a:t>
              </a:r>
            </a:p>
          </p:txBody>
        </p:sp>
        <p:cxnSp>
          <p:nvCxnSpPr>
            <p:cNvPr id="17" name="Straight Arrow Connector 16">
              <a:extLst>
                <a:ext uri="{FF2B5EF4-FFF2-40B4-BE49-F238E27FC236}">
                  <a16:creationId xmlns:a16="http://schemas.microsoft.com/office/drawing/2014/main" id="{99C04F3C-B855-41D8-A308-EFE73BA65B3C}"/>
                </a:ext>
              </a:extLst>
            </p:cNvPr>
            <p:cNvCxnSpPr>
              <a:stCxn id="9" idx="2"/>
              <a:endCxn id="10" idx="0"/>
            </p:cNvCxnSpPr>
            <p:nvPr/>
          </p:nvCxnSpPr>
          <p:spPr>
            <a:xfrm>
              <a:off x="8664606" y="1101875"/>
              <a:ext cx="0" cy="371651"/>
            </a:xfrm>
            <a:prstGeom prst="straightConnector1">
              <a:avLst/>
            </a:prstGeom>
            <a:noFill/>
            <a:ln w="42500" cap="flat">
              <a:solidFill>
                <a:schemeClr val="accent1"/>
              </a:solidFill>
              <a:prstDash val="solid"/>
              <a:round/>
              <a:tailEnd type="triangle"/>
            </a:ln>
            <a:effectLst>
              <a:outerShdw blurRad="63500" dist="38100" dir="5400000" rotWithShape="0">
                <a:srgbClr val="000000">
                  <a:alpha val="40000"/>
                </a:srgbClr>
              </a:outerShdw>
            </a:effectLst>
            <a:sp3d/>
          </p:spPr>
          <p:style>
            <a:lnRef idx="0">
              <a:scrgbClr r="0" g="0" b="0"/>
            </a:lnRef>
            <a:fillRef idx="0">
              <a:scrgbClr r="0" g="0" b="0"/>
            </a:fillRef>
            <a:effectRef idx="0">
              <a:scrgbClr r="0" g="0" b="0"/>
            </a:effectRef>
            <a:fontRef idx="none"/>
          </p:style>
        </p:cxnSp>
        <p:cxnSp>
          <p:nvCxnSpPr>
            <p:cNvPr id="18" name="Straight Arrow Connector 17">
              <a:extLst>
                <a:ext uri="{FF2B5EF4-FFF2-40B4-BE49-F238E27FC236}">
                  <a16:creationId xmlns:a16="http://schemas.microsoft.com/office/drawing/2014/main" id="{C9358F3D-9EE1-4C7E-B923-50B87E420DDC}"/>
                </a:ext>
              </a:extLst>
            </p:cNvPr>
            <p:cNvCxnSpPr/>
            <p:nvPr/>
          </p:nvCxnSpPr>
          <p:spPr>
            <a:xfrm>
              <a:off x="8664606" y="1842856"/>
              <a:ext cx="0" cy="371651"/>
            </a:xfrm>
            <a:prstGeom prst="straightConnector1">
              <a:avLst/>
            </a:prstGeom>
            <a:noFill/>
            <a:ln w="42500" cap="flat">
              <a:solidFill>
                <a:schemeClr val="accent1"/>
              </a:solidFill>
              <a:prstDash val="solid"/>
              <a:round/>
              <a:tailEnd type="triangle"/>
            </a:ln>
            <a:effectLst>
              <a:outerShdw blurRad="63500" dist="38100" dir="5400000" rotWithShape="0">
                <a:srgbClr val="000000">
                  <a:alpha val="40000"/>
                </a:srgbClr>
              </a:outerShdw>
            </a:effectLst>
            <a:sp3d/>
          </p:spPr>
          <p:style>
            <a:lnRef idx="0">
              <a:scrgbClr r="0" g="0" b="0"/>
            </a:lnRef>
            <a:fillRef idx="0">
              <a:scrgbClr r="0" g="0" b="0"/>
            </a:fillRef>
            <a:effectRef idx="0">
              <a:scrgbClr r="0" g="0" b="0"/>
            </a:effectRef>
            <a:fontRef idx="none"/>
          </p:style>
        </p:cxnSp>
        <p:cxnSp>
          <p:nvCxnSpPr>
            <p:cNvPr id="19" name="Straight Arrow Connector 18">
              <a:extLst>
                <a:ext uri="{FF2B5EF4-FFF2-40B4-BE49-F238E27FC236}">
                  <a16:creationId xmlns:a16="http://schemas.microsoft.com/office/drawing/2014/main" id="{A5C8D606-84DA-44F4-A6E2-4B585A81AFEA}"/>
                </a:ext>
              </a:extLst>
            </p:cNvPr>
            <p:cNvCxnSpPr/>
            <p:nvPr/>
          </p:nvCxnSpPr>
          <p:spPr>
            <a:xfrm>
              <a:off x="8664606" y="3348601"/>
              <a:ext cx="0" cy="371651"/>
            </a:xfrm>
            <a:prstGeom prst="straightConnector1">
              <a:avLst/>
            </a:prstGeom>
            <a:noFill/>
            <a:ln w="42500" cap="flat">
              <a:solidFill>
                <a:schemeClr val="accent1"/>
              </a:solidFill>
              <a:prstDash val="solid"/>
              <a:round/>
              <a:tailEnd type="triangle"/>
            </a:ln>
            <a:effectLst>
              <a:outerShdw blurRad="63500" dist="38100" dir="5400000" rotWithShape="0">
                <a:srgbClr val="000000">
                  <a:alpha val="40000"/>
                </a:srgbClr>
              </a:outerShdw>
            </a:effectLst>
            <a:sp3d/>
          </p:spPr>
          <p:style>
            <a:lnRef idx="0">
              <a:scrgbClr r="0" g="0" b="0"/>
            </a:lnRef>
            <a:fillRef idx="0">
              <a:scrgbClr r="0" g="0" b="0"/>
            </a:fillRef>
            <a:effectRef idx="0">
              <a:scrgbClr r="0" g="0" b="0"/>
            </a:effectRef>
            <a:fontRef idx="none"/>
          </p:style>
        </p:cxnSp>
        <p:cxnSp>
          <p:nvCxnSpPr>
            <p:cNvPr id="20" name="Straight Arrow Connector 19">
              <a:extLst>
                <a:ext uri="{FF2B5EF4-FFF2-40B4-BE49-F238E27FC236}">
                  <a16:creationId xmlns:a16="http://schemas.microsoft.com/office/drawing/2014/main" id="{C0190D00-986C-4948-866C-8D4FEF2D453A}"/>
                </a:ext>
              </a:extLst>
            </p:cNvPr>
            <p:cNvCxnSpPr/>
            <p:nvPr/>
          </p:nvCxnSpPr>
          <p:spPr>
            <a:xfrm>
              <a:off x="8664606" y="2607620"/>
              <a:ext cx="0" cy="371651"/>
            </a:xfrm>
            <a:prstGeom prst="straightConnector1">
              <a:avLst/>
            </a:prstGeom>
            <a:noFill/>
            <a:ln w="42500" cap="flat">
              <a:solidFill>
                <a:schemeClr val="accent1"/>
              </a:solidFill>
              <a:prstDash val="solid"/>
              <a:round/>
              <a:tailEnd type="triangle"/>
            </a:ln>
            <a:effectLst>
              <a:outerShdw blurRad="63500" dist="38100" dir="5400000" rotWithShape="0">
                <a:srgbClr val="000000">
                  <a:alpha val="40000"/>
                </a:srgbClr>
              </a:outerShdw>
            </a:effectLst>
            <a:sp3d/>
          </p:spPr>
          <p:style>
            <a:lnRef idx="0">
              <a:scrgbClr r="0" g="0" b="0"/>
            </a:lnRef>
            <a:fillRef idx="0">
              <a:scrgbClr r="0" g="0" b="0"/>
            </a:fillRef>
            <a:effectRef idx="0">
              <a:scrgbClr r="0" g="0" b="0"/>
            </a:effectRef>
            <a:fontRef idx="none"/>
          </p:style>
        </p:cxnSp>
        <p:cxnSp>
          <p:nvCxnSpPr>
            <p:cNvPr id="21" name="Straight Arrow Connector 20">
              <a:extLst>
                <a:ext uri="{FF2B5EF4-FFF2-40B4-BE49-F238E27FC236}">
                  <a16:creationId xmlns:a16="http://schemas.microsoft.com/office/drawing/2014/main" id="{BE3EF24B-8A68-40AA-83FD-FF8ED69F4B30}"/>
                </a:ext>
              </a:extLst>
            </p:cNvPr>
            <p:cNvCxnSpPr/>
            <p:nvPr/>
          </p:nvCxnSpPr>
          <p:spPr>
            <a:xfrm>
              <a:off x="8664552" y="4878098"/>
              <a:ext cx="0" cy="371651"/>
            </a:xfrm>
            <a:prstGeom prst="straightConnector1">
              <a:avLst/>
            </a:prstGeom>
            <a:noFill/>
            <a:ln w="42500" cap="flat">
              <a:solidFill>
                <a:schemeClr val="accent1"/>
              </a:solidFill>
              <a:prstDash val="solid"/>
              <a:round/>
              <a:tailEnd type="triangle"/>
            </a:ln>
            <a:effectLst>
              <a:outerShdw blurRad="63500" dist="38100" dir="5400000" rotWithShape="0">
                <a:srgbClr val="000000">
                  <a:alpha val="40000"/>
                </a:srgbClr>
              </a:outerShdw>
            </a:effectLst>
            <a:sp3d/>
          </p:spPr>
          <p:style>
            <a:lnRef idx="0">
              <a:scrgbClr r="0" g="0" b="0"/>
            </a:lnRef>
            <a:fillRef idx="0">
              <a:scrgbClr r="0" g="0" b="0"/>
            </a:fillRef>
            <a:effectRef idx="0">
              <a:scrgbClr r="0" g="0" b="0"/>
            </a:effectRef>
            <a:fontRef idx="none"/>
          </p:style>
        </p:cxnSp>
        <p:cxnSp>
          <p:nvCxnSpPr>
            <p:cNvPr id="22" name="Straight Arrow Connector 21">
              <a:extLst>
                <a:ext uri="{FF2B5EF4-FFF2-40B4-BE49-F238E27FC236}">
                  <a16:creationId xmlns:a16="http://schemas.microsoft.com/office/drawing/2014/main" id="{FDA92F46-F12D-49DB-AC6E-585B14BF57DC}"/>
                </a:ext>
              </a:extLst>
            </p:cNvPr>
            <p:cNvCxnSpPr/>
            <p:nvPr/>
          </p:nvCxnSpPr>
          <p:spPr>
            <a:xfrm>
              <a:off x="8664606" y="4131625"/>
              <a:ext cx="0" cy="371651"/>
            </a:xfrm>
            <a:prstGeom prst="straightConnector1">
              <a:avLst/>
            </a:prstGeom>
            <a:noFill/>
            <a:ln w="42500" cap="flat">
              <a:solidFill>
                <a:schemeClr val="accent1"/>
              </a:solidFill>
              <a:prstDash val="solid"/>
              <a:round/>
              <a:tailEnd type="triangle"/>
            </a:ln>
            <a:effectLst>
              <a:outerShdw blurRad="63500" dist="38100" dir="5400000" rotWithShape="0">
                <a:srgbClr val="000000">
                  <a:alpha val="40000"/>
                </a:srgbClr>
              </a:outerShdw>
            </a:effectLst>
            <a:sp3d/>
          </p:spPr>
          <p:style>
            <a:lnRef idx="0">
              <a:scrgbClr r="0" g="0" b="0"/>
            </a:lnRef>
            <a:fillRef idx="0">
              <a:scrgbClr r="0" g="0" b="0"/>
            </a:fillRef>
            <a:effectRef idx="0">
              <a:scrgbClr r="0" g="0" b="0"/>
            </a:effectRef>
            <a:fontRef idx="none"/>
          </p:style>
        </p:cxnSp>
      </p:grpSp>
    </p:spTree>
    <p:extLst>
      <p:ext uri="{BB962C8B-B14F-4D97-AF65-F5344CB8AC3E}">
        <p14:creationId xmlns:p14="http://schemas.microsoft.com/office/powerpoint/2010/main" val="37986316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925" name="object 89"/>
          <p:cNvSpPr txBox="1"/>
          <p:nvPr/>
        </p:nvSpPr>
        <p:spPr>
          <a:xfrm>
            <a:off x="4968366" y="6571253"/>
            <a:ext cx="2256155" cy="164376"/>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p>
            <a:pPr marL="0" marR="0" lvl="0" indent="12700" algn="l" defTabSz="914400" rtl="0" eaLnBrk="1" fontAlgn="auto" latinLnBrk="0" hangingPunct="0">
              <a:lnSpc>
                <a:spcPts val="1300"/>
              </a:lnSpc>
              <a:spcBef>
                <a:spcPts val="0"/>
              </a:spcBef>
              <a:spcAft>
                <a:spcPts val="0"/>
              </a:spcAft>
              <a:buClrTx/>
              <a:buSzTx/>
              <a:buFontTx/>
              <a:buNone/>
              <a:tabLst/>
              <a:defRPr sz="1200" spc="-5">
                <a:solidFill>
                  <a:srgbClr val="FFFFFF"/>
                </a:solidFill>
                <a:latin typeface="Arial"/>
                <a:ea typeface="Arial"/>
                <a:cs typeface="Arial"/>
                <a:sym typeface="Arial"/>
              </a:defRPr>
            </a:pPr>
            <a:r>
              <a:rPr kumimoji="0" sz="1200" b="0" i="0" u="none" strike="noStrike" kern="0" cap="none" spc="-5" normalizeH="0" baseline="0" noProof="0" dirty="0">
                <a:ln>
                  <a:noFill/>
                </a:ln>
                <a:solidFill>
                  <a:srgbClr val="FFFFFF"/>
                </a:solidFill>
                <a:effectLst/>
                <a:uLnTx/>
                <a:uFillTx/>
                <a:latin typeface="Arial"/>
                <a:cs typeface="Arial"/>
                <a:sym typeface="Arial"/>
              </a:rPr>
              <a:t>GEORGE MASON</a:t>
            </a:r>
            <a:r>
              <a:rPr kumimoji="0" sz="1200" b="0" i="0" u="none" strike="noStrike" kern="0" cap="none" spc="-15" normalizeH="0" baseline="0" noProof="0" dirty="0">
                <a:ln>
                  <a:noFill/>
                </a:ln>
                <a:solidFill>
                  <a:srgbClr val="FFFFFF"/>
                </a:solidFill>
                <a:effectLst/>
                <a:uLnTx/>
                <a:uFillTx/>
                <a:latin typeface="Arial"/>
                <a:cs typeface="Arial"/>
                <a:sym typeface="Arial"/>
              </a:rPr>
              <a:t> </a:t>
            </a:r>
            <a:r>
              <a:rPr kumimoji="0" sz="1200" b="0" i="0" u="none" strike="noStrike" kern="0" cap="none" spc="-5" normalizeH="0" baseline="0" noProof="0" dirty="0">
                <a:ln>
                  <a:noFill/>
                </a:ln>
                <a:solidFill>
                  <a:srgbClr val="FFFFFF"/>
                </a:solidFill>
                <a:effectLst/>
                <a:uLnTx/>
                <a:uFillTx/>
                <a:latin typeface="Arial"/>
                <a:cs typeface="Arial"/>
                <a:sym typeface="Arial"/>
              </a:rPr>
              <a:t>UNIVERSITY</a:t>
            </a:r>
          </a:p>
        </p:txBody>
      </p:sp>
      <p:sp>
        <p:nvSpPr>
          <p:cNvPr id="14" name="Title 3">
            <a:extLst>
              <a:ext uri="{FF2B5EF4-FFF2-40B4-BE49-F238E27FC236}">
                <a16:creationId xmlns:a16="http://schemas.microsoft.com/office/drawing/2014/main" id="{5F642678-8501-44A0-8AE0-B1412148AC66}"/>
              </a:ext>
            </a:extLst>
          </p:cNvPr>
          <p:cNvSpPr>
            <a:spLocks noGrp="1"/>
          </p:cNvSpPr>
          <p:nvPr>
            <p:ph type="title"/>
          </p:nvPr>
        </p:nvSpPr>
        <p:spPr>
          <a:xfrm>
            <a:off x="504843" y="489104"/>
            <a:ext cx="10814185" cy="555927"/>
          </a:xfrm>
        </p:spPr>
        <p:txBody>
          <a:bodyPr>
            <a:noAutofit/>
          </a:bodyPr>
          <a:lstStyle/>
          <a:p>
            <a:r>
              <a:rPr lang="en-IN" b="1" u="sng" dirty="0">
                <a:latin typeface="Cambria" panose="02040503050406030204" pitchFamily="18" charset="0"/>
                <a:ea typeface="Cambria" panose="02040503050406030204" pitchFamily="18" charset="0"/>
              </a:rPr>
              <a:t>Bidirectional GRU:</a:t>
            </a:r>
            <a:br>
              <a:rPr lang="en-US" b="1" u="sng" dirty="0">
                <a:latin typeface="Cambria" panose="02040503050406030204" pitchFamily="18" charset="0"/>
                <a:ea typeface="Cambria" panose="02040503050406030204" pitchFamily="18" charset="0"/>
              </a:rPr>
            </a:br>
            <a:endParaRPr lang="en-US" b="1" u="sng" dirty="0">
              <a:latin typeface="Cambria" panose="02040503050406030204" pitchFamily="18" charset="0"/>
              <a:ea typeface="Cambria" panose="02040503050406030204" pitchFamily="18" charset="0"/>
            </a:endParaRPr>
          </a:p>
        </p:txBody>
      </p:sp>
      <p:sp>
        <p:nvSpPr>
          <p:cNvPr id="926" name="object 90"/>
          <p:cNvSpPr txBox="1">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lIns="0" tIns="0" rIns="0" bIns="0"/>
          <a:lstStyle>
            <a:lvl1pPr indent="24765">
              <a:lnSpc>
                <a:spcPts val="1300"/>
              </a:lnSpc>
              <a:defRPr sz="1200" spc="-5">
                <a:solidFill>
                  <a:srgbClr val="FFFFFF"/>
                </a:solidFill>
              </a:defRPr>
            </a:lvl1pPr>
          </a:lstStyle>
          <a:p>
            <a:pPr marL="0" marR="0" lvl="0" indent="24765" algn="l" defTabSz="914400" rtl="0" eaLnBrk="1" fontAlgn="auto" latinLnBrk="0" hangingPunct="0">
              <a:lnSpc>
                <a:spcPts val="1300"/>
              </a:lnSpc>
              <a:spcBef>
                <a:spcPts val="0"/>
              </a:spcBef>
              <a:spcAft>
                <a:spcPts val="0"/>
              </a:spcAft>
              <a:buClrTx/>
              <a:buSzTx/>
              <a:buFontTx/>
              <a:buNone/>
              <a:tabLst/>
              <a:defRPr/>
            </a:pPr>
            <a:fld id="{86CB4B4D-7CA3-9044-876B-883B54F8677D}" type="slidenum">
              <a:rPr kumimoji="0" sz="1200" b="0" i="0" u="none" strike="noStrike" kern="0" cap="none" spc="-5" normalizeH="0" baseline="0" noProof="0">
                <a:ln>
                  <a:noFill/>
                </a:ln>
                <a:solidFill>
                  <a:srgbClr val="FFFFFF"/>
                </a:solidFill>
                <a:effectLst/>
                <a:uLnTx/>
                <a:uFillTx/>
                <a:latin typeface="Arial"/>
                <a:cs typeface="Arial"/>
                <a:sym typeface="Arial"/>
              </a:rPr>
              <a:pPr marL="0" marR="0" lvl="0" indent="24765" algn="l" defTabSz="914400" rtl="0" eaLnBrk="1" fontAlgn="auto" latinLnBrk="0" hangingPunct="0">
                <a:lnSpc>
                  <a:spcPts val="1300"/>
                </a:lnSpc>
                <a:spcBef>
                  <a:spcPts val="0"/>
                </a:spcBef>
                <a:spcAft>
                  <a:spcPts val="0"/>
                </a:spcAft>
                <a:buClrTx/>
                <a:buSzTx/>
                <a:buFontTx/>
                <a:buNone/>
                <a:tabLst/>
                <a:defRPr/>
              </a:pPr>
              <a:t>19</a:t>
            </a:fld>
            <a:endParaRPr kumimoji="0" sz="1200" b="0" i="0" u="none" strike="noStrike" kern="0" cap="none" spc="-5" normalizeH="0" baseline="0" noProof="0" dirty="0">
              <a:ln>
                <a:noFill/>
              </a:ln>
              <a:solidFill>
                <a:srgbClr val="FFFFFF"/>
              </a:solidFill>
              <a:effectLst/>
              <a:uLnTx/>
              <a:uFillTx/>
              <a:latin typeface="Arial"/>
              <a:cs typeface="Arial"/>
              <a:sym typeface="Arial"/>
            </a:endParaRPr>
          </a:p>
        </p:txBody>
      </p:sp>
      <p:pic>
        <p:nvPicPr>
          <p:cNvPr id="9" name="Picture 2" descr="https://www.kaggleusercontent.com/kf/24500931/eyJhbGciOiJkaXIiLCJlbmMiOiJBMTI4Q0JDLUhTMjU2In0..6-RKA7k_PKIxbkto5k7TLA.NyrnDmW9zzcyX7puKL0pq2qseaKSfbIDoxkQr41t63P2CNVpBdsiXQFZ2KhsOz0WQzMl9tuDBcaBsAJ3SURCSh0gXkBGC80w3hQqV6NXo5SiTwkxL6urVKTdiRDIb4A4pnu-qVI38Sza9hXgM5hffku8Qy9N8nFTOWI7ZU02hahoJHbBh5GTScXaLooAh9WTqf_k-mb77qgUmsnM1gzMFg.QJkNy-K4U1xN0rPySFMxbg/__results___files/__results___11_0.png">
            <a:extLst>
              <a:ext uri="{FF2B5EF4-FFF2-40B4-BE49-F238E27FC236}">
                <a16:creationId xmlns:a16="http://schemas.microsoft.com/office/drawing/2014/main" id="{25FD7167-5E11-48C0-8E9D-694B1AE28F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19371" y="1529280"/>
            <a:ext cx="2660850" cy="1759932"/>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F8A847C4-CDDD-4A74-9179-2D91AAC36F2B}"/>
              </a:ext>
            </a:extLst>
          </p:cNvPr>
          <p:cNvSpPr>
            <a:spLocks noChangeArrowheads="1"/>
          </p:cNvSpPr>
          <p:nvPr/>
        </p:nvSpPr>
        <p:spPr bwMode="auto">
          <a:xfrm>
            <a:off x="6798788" y="1109166"/>
            <a:ext cx="4520240" cy="215444"/>
          </a:xfrm>
          <a:prstGeom prst="rect">
            <a:avLst/>
          </a:prstGeom>
          <a:solidFill>
            <a:schemeClr val="bg1"/>
          </a:solidFill>
          <a:ln>
            <a:solidFill>
              <a:srgbClr val="000000"/>
            </a:solidFill>
          </a:ln>
          <a:effectLst/>
        </p:spPr>
        <p:txBody>
          <a:bodyPr vert="horz" wrap="square" lIns="0" tIns="0" rIns="0" bIns="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400" b="1" u="none" strike="noStrike" cap="none" normalizeH="0" baseline="0" dirty="0">
                <a:ln>
                  <a:noFill/>
                </a:ln>
                <a:solidFill>
                  <a:srgbClr val="000000"/>
                </a:solidFill>
                <a:effectLst/>
              </a:rPr>
              <a:t>Plot of F1 score, Precision and Recall for different thresholds </a:t>
            </a:r>
          </a:p>
        </p:txBody>
      </p:sp>
      <p:pic>
        <p:nvPicPr>
          <p:cNvPr id="11" name="Picture 5" descr="https://www.kaggleusercontent.com/kf/24500931/eyJhbGciOiJkaXIiLCJlbmMiOiJBMTI4Q0JDLUhTMjU2In0..6-RKA7k_PKIxbkto5k7TLA.NyrnDmW9zzcyX7puKL0pq2qseaKSfbIDoxkQr41t63P2CNVpBdsiXQFZ2KhsOz0WQzMl9tuDBcaBsAJ3SURCSh0gXkBGC80w3hQqV6NXo5SiTwkxL6urVKTdiRDIb4A4pnu-qVI38Sza9hXgM5hffku8Qy9N8nFTOWI7ZU02hahoJHbBh5GTScXaLooAh9WTqf_k-mb77qgUmsnM1gzMFg.QJkNy-K4U1xN0rPySFMxbg/__results___files/__results___12_0.png">
            <a:extLst>
              <a:ext uri="{FF2B5EF4-FFF2-40B4-BE49-F238E27FC236}">
                <a16:creationId xmlns:a16="http://schemas.microsoft.com/office/drawing/2014/main" id="{16331BC2-B63D-47DD-8615-70EC083374A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588" y="1460784"/>
            <a:ext cx="2740217" cy="1894976"/>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6">
            <a:extLst>
              <a:ext uri="{FF2B5EF4-FFF2-40B4-BE49-F238E27FC236}">
                <a16:creationId xmlns:a16="http://schemas.microsoft.com/office/drawing/2014/main" id="{354A27C4-61C2-463A-9CB9-1FDC54BD583F}"/>
              </a:ext>
            </a:extLst>
          </p:cNvPr>
          <p:cNvSpPr>
            <a:spLocks noChangeArrowheads="1"/>
          </p:cNvSpPr>
          <p:nvPr/>
        </p:nvSpPr>
        <p:spPr bwMode="auto">
          <a:xfrm>
            <a:off x="1738785" y="1109166"/>
            <a:ext cx="2523191" cy="215444"/>
          </a:xfrm>
          <a:prstGeom prst="rect">
            <a:avLst/>
          </a:prstGeom>
          <a:solidFill>
            <a:schemeClr val="bg1"/>
          </a:solidFill>
          <a:ln>
            <a:solidFill>
              <a:srgbClr val="000000"/>
            </a:solidFill>
          </a:ln>
          <a:effectLst/>
        </p:spPr>
        <p:txBody>
          <a:bodyPr vert="horz" wrap="square" lIns="0" tIns="0" rIns="0" bIns="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400" b="1" u="none" strike="noStrike" cap="none" normalizeH="0" baseline="0" dirty="0">
                <a:ln>
                  <a:noFill/>
                </a:ln>
                <a:solidFill>
                  <a:srgbClr val="000000"/>
                </a:solidFill>
                <a:effectLst/>
              </a:rPr>
              <a:t>Plot of Train/Test loss v/s Epoch </a:t>
            </a:r>
          </a:p>
        </p:txBody>
      </p:sp>
      <p:pic>
        <p:nvPicPr>
          <p:cNvPr id="15" name="Picture 4" descr="https://www.kaggleusercontent.com/kf/24500931/eyJhbGciOiJkaXIiLCJlbmMiOiJBMTI4Q0JDLUhTMjU2In0..6-RKA7k_PKIxbkto5k7TLA.NyrnDmW9zzcyX7puKL0pq2qseaKSfbIDoxkQr41t63P2CNVpBdsiXQFZ2KhsOz0WQzMl9tuDBcaBsAJ3SURCSh0gXkBGC80w3hQqV6NXo5SiTwkxL6urVKTdiRDIb4A4pnu-qVI38Sza9hXgM5hffku8Qy9N8nFTOWI7ZU02hahoJHbBh5GTScXaLooAh9WTqf_k-mb77qgUmsnM1gzMFg.QJkNy-K4U1xN0rPySFMxbg/__results___files/__results___36_0.png">
            <a:extLst>
              <a:ext uri="{FF2B5EF4-FFF2-40B4-BE49-F238E27FC236}">
                <a16:creationId xmlns:a16="http://schemas.microsoft.com/office/drawing/2014/main" id="{8C550A0B-4763-4B8C-82F6-1ED49584213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54805" y="1460784"/>
            <a:ext cx="2823997" cy="1924194"/>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https://www.kaggleusercontent.com/kf/24500931/eyJhbGciOiJkaXIiLCJlbmMiOiJBMTI4Q0JDLUhTMjU2In0..6-RKA7k_PKIxbkto5k7TLA.NyrnDmW9zzcyX7puKL0pq2qseaKSfbIDoxkQr41t63P2CNVpBdsiXQFZ2KhsOz0WQzMl9tuDBcaBsAJ3SURCSh0gXkBGC80w3hQqV6NXo5SiTwkxL6urVKTdiRDIb4A4pnu-qVI38Sza9hXgM5hffku8Qy9N8nFTOWI7ZU02hahoJHbBh5GTScXaLooAh9WTqf_k-mb77qgUmsnM1gzMFg.QJkNy-K4U1xN0rPySFMxbg/__results___files/__results___35_0.png">
            <a:extLst>
              <a:ext uri="{FF2B5EF4-FFF2-40B4-BE49-F238E27FC236}">
                <a16:creationId xmlns:a16="http://schemas.microsoft.com/office/drawing/2014/main" id="{F7C8C1DA-70A0-42B7-9E79-6C4DF4D2FE9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080444" y="1529280"/>
            <a:ext cx="2660850" cy="1759932"/>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https://www.kaggleusercontent.com/kf/24500931/eyJhbGciOiJkaXIiLCJlbmMiOiJBMTI4Q0JDLUhTMjU2In0..6-RKA7k_PKIxbkto5k7TLA.NyrnDmW9zzcyX7puKL0pq2qseaKSfbIDoxkQr41t63P2CNVpBdsiXQFZ2KhsOz0WQzMl9tuDBcaBsAJ3SURCSh0gXkBGC80w3hQqV6NXo5SiTwkxL6urVKTdiRDIb4A4pnu-qVI38Sza9hXgM5hffku8Qy9N8nFTOWI7ZU02hahoJHbBh5GTScXaLooAh9WTqf_k-mb77qgUmsnM1gzMFg.QJkNy-K4U1xN0rPySFMxbg/__results___files/__results___54_0.png">
            <a:extLst>
              <a:ext uri="{FF2B5EF4-FFF2-40B4-BE49-F238E27FC236}">
                <a16:creationId xmlns:a16="http://schemas.microsoft.com/office/drawing/2014/main" id="{04A4DEFB-9BBF-49E6-8896-F8352EB468B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588" y="3491934"/>
            <a:ext cx="2723528" cy="1883435"/>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https://www.kaggleusercontent.com/kf/24500931/eyJhbGciOiJkaXIiLCJlbmMiOiJBMTI4Q0JDLUhTMjU2In0..6-RKA7k_PKIxbkto5k7TLA.NyrnDmW9zzcyX7puKL0pq2qseaKSfbIDoxkQr41t63P2CNVpBdsiXQFZ2KhsOz0WQzMl9tuDBcaBsAJ3SURCSh0gXkBGC80w3hQqV6NXo5SiTwkxL6urVKTdiRDIb4A4pnu-qVI38Sza9hXgM5hffku8Qy9N8nFTOWI7ZU02hahoJHbBh5GTScXaLooAh9WTqf_k-mb77qgUmsnM1gzMFg.QJkNy-K4U1xN0rPySFMxbg/__results___files/__results___53_0.png">
            <a:extLst>
              <a:ext uri="{FF2B5EF4-FFF2-40B4-BE49-F238E27FC236}">
                <a16:creationId xmlns:a16="http://schemas.microsoft.com/office/drawing/2014/main" id="{6590CBF9-E656-4632-A7FF-657B674013E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219371" y="3491934"/>
            <a:ext cx="2660850" cy="178809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5" descr="https://www.kaggleusercontent.com/kf/24500931/eyJhbGciOiJkaXIiLCJlbmMiOiJBMTI4Q0JDLUhTMjU2In0..6-RKA7k_PKIxbkto5k7TLA.NyrnDmW9zzcyX7puKL0pq2qseaKSfbIDoxkQr41t63P2CNVpBdsiXQFZ2KhsOz0WQzMl9tuDBcaBsAJ3SURCSh0gXkBGC80w3hQqV6NXo5SiTwkxL6urVKTdiRDIb4A4pnu-qVI38Sza9hXgM5hffku8Qy9N8nFTOWI7ZU02hahoJHbBh5GTScXaLooAh9WTqf_k-mb77qgUmsnM1gzMFg.QJkNy-K4U1xN0rPySFMxbg/__results___files/__results___70_0.png">
            <a:extLst>
              <a:ext uri="{FF2B5EF4-FFF2-40B4-BE49-F238E27FC236}">
                <a16:creationId xmlns:a16="http://schemas.microsoft.com/office/drawing/2014/main" id="{BE5103BC-8C52-46AA-B02B-1595A4788BC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729861" y="3485642"/>
            <a:ext cx="2818505" cy="192045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3" descr="https://www.kaggleusercontent.com/kf/24500931/eyJhbGciOiJkaXIiLCJlbmMiOiJBMTI4Q0JDLUhTMjU2In0..6-RKA7k_PKIxbkto5k7TLA.NyrnDmW9zzcyX7puKL0pq2qseaKSfbIDoxkQr41t63P2CNVpBdsiXQFZ2KhsOz0WQzMl9tuDBcaBsAJ3SURCSh0gXkBGC80w3hQqV6NXo5SiTwkxL6urVKTdiRDIb4A4pnu-qVI38Sza9hXgM5hffku8Qy9N8nFTOWI7ZU02hahoJHbBh5GTScXaLooAh9WTqf_k-mb77qgUmsnM1gzMFg.QJkNy-K4U1xN0rPySFMxbg/__results___files/__results___69_0.png">
            <a:extLst>
              <a:ext uri="{FF2B5EF4-FFF2-40B4-BE49-F238E27FC236}">
                <a16:creationId xmlns:a16="http://schemas.microsoft.com/office/drawing/2014/main" id="{7BB1ECEF-EA99-4B2F-BF2D-FCF6D44818A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058908" y="3493882"/>
            <a:ext cx="2660851" cy="178809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394A49CC-F1B6-4846-9C43-B52A31BF9D27}"/>
              </a:ext>
            </a:extLst>
          </p:cNvPr>
          <p:cNvSpPr txBox="1"/>
          <p:nvPr/>
        </p:nvSpPr>
        <p:spPr>
          <a:xfrm>
            <a:off x="6915705" y="3205908"/>
            <a:ext cx="1626277"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116020"/>
                </a:solidFill>
                <a:effectLst/>
                <a:uFillTx/>
                <a:latin typeface="+mn-lt"/>
                <a:ea typeface="+mn-ea"/>
                <a:cs typeface="+mn-cs"/>
                <a:sym typeface="Calibri"/>
              </a:rPr>
              <a:t>F1 score: 0.6554</a:t>
            </a:r>
          </a:p>
        </p:txBody>
      </p:sp>
      <p:sp>
        <p:nvSpPr>
          <p:cNvPr id="24" name="TextBox 23">
            <a:extLst>
              <a:ext uri="{FF2B5EF4-FFF2-40B4-BE49-F238E27FC236}">
                <a16:creationId xmlns:a16="http://schemas.microsoft.com/office/drawing/2014/main" id="{0367F706-DB8F-4413-B1AA-D480E6679750}"/>
              </a:ext>
            </a:extLst>
          </p:cNvPr>
          <p:cNvSpPr txBox="1"/>
          <p:nvPr/>
        </p:nvSpPr>
        <p:spPr>
          <a:xfrm>
            <a:off x="9539219" y="5251866"/>
            <a:ext cx="1509257"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116020"/>
                </a:solidFill>
                <a:effectLst/>
                <a:uFillTx/>
                <a:latin typeface="+mn-lt"/>
                <a:ea typeface="+mn-ea"/>
                <a:cs typeface="+mn-cs"/>
                <a:sym typeface="Calibri"/>
              </a:rPr>
              <a:t>F1 score: 0.673</a:t>
            </a:r>
          </a:p>
        </p:txBody>
      </p:sp>
      <p:sp>
        <p:nvSpPr>
          <p:cNvPr id="25" name="TextBox 24">
            <a:extLst>
              <a:ext uri="{FF2B5EF4-FFF2-40B4-BE49-F238E27FC236}">
                <a16:creationId xmlns:a16="http://schemas.microsoft.com/office/drawing/2014/main" id="{8B8E3F89-54C8-418F-A2D2-F3D2639F81F4}"/>
              </a:ext>
            </a:extLst>
          </p:cNvPr>
          <p:cNvSpPr txBox="1"/>
          <p:nvPr/>
        </p:nvSpPr>
        <p:spPr>
          <a:xfrm>
            <a:off x="6736657" y="5251866"/>
            <a:ext cx="1509257"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116020"/>
                </a:solidFill>
                <a:effectLst/>
                <a:uFillTx/>
                <a:latin typeface="+mn-lt"/>
                <a:ea typeface="+mn-ea"/>
                <a:cs typeface="+mn-cs"/>
                <a:sym typeface="Calibri"/>
              </a:rPr>
              <a:t>F1 score: 0.672</a:t>
            </a:r>
          </a:p>
        </p:txBody>
      </p:sp>
      <p:sp>
        <p:nvSpPr>
          <p:cNvPr id="26" name="TextBox 25">
            <a:extLst>
              <a:ext uri="{FF2B5EF4-FFF2-40B4-BE49-F238E27FC236}">
                <a16:creationId xmlns:a16="http://schemas.microsoft.com/office/drawing/2014/main" id="{AC31BE51-412A-469A-9B45-FD8F51A16A3E}"/>
              </a:ext>
            </a:extLst>
          </p:cNvPr>
          <p:cNvSpPr txBox="1"/>
          <p:nvPr/>
        </p:nvSpPr>
        <p:spPr>
          <a:xfrm>
            <a:off x="9597730" y="3244335"/>
            <a:ext cx="1509257"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116020"/>
                </a:solidFill>
                <a:effectLst/>
                <a:uFillTx/>
                <a:latin typeface="+mn-lt"/>
                <a:ea typeface="+mn-ea"/>
                <a:cs typeface="+mn-cs"/>
                <a:sym typeface="Calibri"/>
              </a:rPr>
              <a:t>F1 score: 0.682</a:t>
            </a:r>
          </a:p>
        </p:txBody>
      </p:sp>
      <p:sp>
        <p:nvSpPr>
          <p:cNvPr id="4" name="TextBox 3">
            <a:extLst>
              <a:ext uri="{FF2B5EF4-FFF2-40B4-BE49-F238E27FC236}">
                <a16:creationId xmlns:a16="http://schemas.microsoft.com/office/drawing/2014/main" id="{148B512C-D125-41B6-A5DE-5E652AE14B14}"/>
              </a:ext>
            </a:extLst>
          </p:cNvPr>
          <p:cNvSpPr txBox="1"/>
          <p:nvPr/>
        </p:nvSpPr>
        <p:spPr>
          <a:xfrm>
            <a:off x="659669" y="1294470"/>
            <a:ext cx="1894914" cy="2539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1050" b="0" i="0" u="none" strike="noStrike" cap="none" spc="0" normalizeH="0" baseline="0" dirty="0">
                <a:ln>
                  <a:noFill/>
                </a:ln>
                <a:solidFill>
                  <a:srgbClr val="116020"/>
                </a:solidFill>
                <a:effectLst/>
                <a:uFillTx/>
                <a:latin typeface="+mn-lt"/>
                <a:ea typeface="+mn-ea"/>
                <a:cs typeface="+mn-cs"/>
                <a:sym typeface="Calibri"/>
              </a:rPr>
              <a:t>Without Pretrained Embedding</a:t>
            </a:r>
          </a:p>
        </p:txBody>
      </p:sp>
      <p:sp>
        <p:nvSpPr>
          <p:cNvPr id="35" name="TextBox 34">
            <a:extLst>
              <a:ext uri="{FF2B5EF4-FFF2-40B4-BE49-F238E27FC236}">
                <a16:creationId xmlns:a16="http://schemas.microsoft.com/office/drawing/2014/main" id="{A28F43FE-C638-4CE7-85D1-5A68A8DD3B0C}"/>
              </a:ext>
            </a:extLst>
          </p:cNvPr>
          <p:cNvSpPr txBox="1"/>
          <p:nvPr/>
        </p:nvSpPr>
        <p:spPr>
          <a:xfrm>
            <a:off x="3395374" y="1324610"/>
            <a:ext cx="1894914" cy="2539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lang="en-US" sz="1050" dirty="0" err="1">
                <a:solidFill>
                  <a:srgbClr val="116020"/>
                </a:solidFill>
                <a:sym typeface="Calibri"/>
              </a:rPr>
              <a:t>GloVe</a:t>
            </a:r>
            <a:r>
              <a:rPr lang="en-US" sz="1050" dirty="0">
                <a:solidFill>
                  <a:srgbClr val="116020"/>
                </a:solidFill>
                <a:sym typeface="Calibri"/>
              </a:rPr>
              <a:t> Embedding</a:t>
            </a:r>
            <a:endParaRPr kumimoji="0" lang="en-US" sz="1050" b="0" i="0" u="none" strike="noStrike" cap="none" spc="0" normalizeH="0" baseline="0" dirty="0">
              <a:ln>
                <a:noFill/>
              </a:ln>
              <a:solidFill>
                <a:srgbClr val="116020"/>
              </a:solidFill>
              <a:effectLst/>
              <a:uFillTx/>
              <a:latin typeface="+mn-lt"/>
              <a:ea typeface="+mn-ea"/>
              <a:cs typeface="+mn-cs"/>
              <a:sym typeface="Calibri"/>
            </a:endParaRPr>
          </a:p>
        </p:txBody>
      </p:sp>
      <p:sp>
        <p:nvSpPr>
          <p:cNvPr id="36" name="TextBox 35">
            <a:extLst>
              <a:ext uri="{FF2B5EF4-FFF2-40B4-BE49-F238E27FC236}">
                <a16:creationId xmlns:a16="http://schemas.microsoft.com/office/drawing/2014/main" id="{6E28EA49-750E-4D97-AD82-0E972012DCDD}"/>
              </a:ext>
            </a:extLst>
          </p:cNvPr>
          <p:cNvSpPr txBox="1"/>
          <p:nvPr/>
        </p:nvSpPr>
        <p:spPr>
          <a:xfrm>
            <a:off x="3352648" y="5397216"/>
            <a:ext cx="1894914" cy="2539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lang="en-US" sz="1050" dirty="0" err="1">
                <a:solidFill>
                  <a:srgbClr val="116020"/>
                </a:solidFill>
                <a:sym typeface="Calibri"/>
              </a:rPr>
              <a:t>Paragram</a:t>
            </a:r>
            <a:r>
              <a:rPr lang="en-US" sz="1050" dirty="0">
                <a:solidFill>
                  <a:srgbClr val="116020"/>
                </a:solidFill>
                <a:sym typeface="Calibri"/>
              </a:rPr>
              <a:t> Embedding</a:t>
            </a:r>
            <a:endParaRPr kumimoji="0" lang="en-US" sz="1050" b="0" i="0" u="none" strike="noStrike" cap="none" spc="0" normalizeH="0" baseline="0" dirty="0">
              <a:ln>
                <a:noFill/>
              </a:ln>
              <a:solidFill>
                <a:srgbClr val="116020"/>
              </a:solidFill>
              <a:effectLst/>
              <a:uFillTx/>
              <a:latin typeface="+mn-lt"/>
              <a:ea typeface="+mn-ea"/>
              <a:cs typeface="+mn-cs"/>
              <a:sym typeface="Calibri"/>
            </a:endParaRPr>
          </a:p>
        </p:txBody>
      </p:sp>
      <p:sp>
        <p:nvSpPr>
          <p:cNvPr id="37" name="TextBox 36">
            <a:extLst>
              <a:ext uri="{FF2B5EF4-FFF2-40B4-BE49-F238E27FC236}">
                <a16:creationId xmlns:a16="http://schemas.microsoft.com/office/drawing/2014/main" id="{DAFCC1BB-307B-4BAA-856D-AB6A4E533C6F}"/>
              </a:ext>
            </a:extLst>
          </p:cNvPr>
          <p:cNvSpPr txBox="1"/>
          <p:nvPr/>
        </p:nvSpPr>
        <p:spPr>
          <a:xfrm>
            <a:off x="437239" y="5436531"/>
            <a:ext cx="1894914" cy="2539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lang="en-US" sz="1050" dirty="0">
                <a:solidFill>
                  <a:srgbClr val="116020"/>
                </a:solidFill>
                <a:sym typeface="Calibri"/>
              </a:rPr>
              <a:t>Wiki News Fast text Embedding</a:t>
            </a:r>
            <a:endParaRPr kumimoji="0" lang="en-US" sz="1050" b="0" i="0" u="none" strike="noStrike" cap="none" spc="0" normalizeH="0" baseline="0" dirty="0">
              <a:ln>
                <a:noFill/>
              </a:ln>
              <a:solidFill>
                <a:srgbClr val="116020"/>
              </a:solidFill>
              <a:effectLst/>
              <a:uFillTx/>
              <a:latin typeface="+mn-lt"/>
              <a:ea typeface="+mn-ea"/>
              <a:cs typeface="+mn-cs"/>
              <a:sym typeface="Calibri"/>
            </a:endParaRPr>
          </a:p>
        </p:txBody>
      </p:sp>
      <p:sp>
        <p:nvSpPr>
          <p:cNvPr id="38" name="TextBox 37">
            <a:extLst>
              <a:ext uri="{FF2B5EF4-FFF2-40B4-BE49-F238E27FC236}">
                <a16:creationId xmlns:a16="http://schemas.microsoft.com/office/drawing/2014/main" id="{0ED05243-61B5-4D83-AA7F-2C4041808DEF}"/>
              </a:ext>
            </a:extLst>
          </p:cNvPr>
          <p:cNvSpPr txBox="1"/>
          <p:nvPr/>
        </p:nvSpPr>
        <p:spPr>
          <a:xfrm>
            <a:off x="6602339" y="1324060"/>
            <a:ext cx="1894914" cy="2539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1050" b="0" i="0" u="none" strike="noStrike" cap="none" spc="0" normalizeH="0" baseline="0" dirty="0">
                <a:ln>
                  <a:noFill/>
                </a:ln>
                <a:solidFill>
                  <a:srgbClr val="116020"/>
                </a:solidFill>
                <a:effectLst/>
                <a:uFillTx/>
                <a:latin typeface="+mn-lt"/>
                <a:ea typeface="+mn-ea"/>
                <a:cs typeface="+mn-cs"/>
                <a:sym typeface="Calibri"/>
              </a:rPr>
              <a:t>Without Pretrained Embedding</a:t>
            </a:r>
          </a:p>
        </p:txBody>
      </p:sp>
      <p:sp>
        <p:nvSpPr>
          <p:cNvPr id="39" name="TextBox 38">
            <a:extLst>
              <a:ext uri="{FF2B5EF4-FFF2-40B4-BE49-F238E27FC236}">
                <a16:creationId xmlns:a16="http://schemas.microsoft.com/office/drawing/2014/main" id="{6C577957-A54B-4F38-B761-C6B608BA6931}"/>
              </a:ext>
            </a:extLst>
          </p:cNvPr>
          <p:cNvSpPr txBox="1"/>
          <p:nvPr/>
        </p:nvSpPr>
        <p:spPr>
          <a:xfrm>
            <a:off x="9441264" y="1322112"/>
            <a:ext cx="1894914" cy="2539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lang="en-US" sz="1050" dirty="0" err="1">
                <a:solidFill>
                  <a:srgbClr val="116020"/>
                </a:solidFill>
                <a:sym typeface="Calibri"/>
              </a:rPr>
              <a:t>GloVe</a:t>
            </a:r>
            <a:r>
              <a:rPr lang="en-US" sz="1050" dirty="0">
                <a:solidFill>
                  <a:srgbClr val="116020"/>
                </a:solidFill>
                <a:sym typeface="Calibri"/>
              </a:rPr>
              <a:t> Embedding</a:t>
            </a:r>
            <a:endParaRPr kumimoji="0" lang="en-US" sz="1050" b="0" i="0" u="none" strike="noStrike" cap="none" spc="0" normalizeH="0" baseline="0" dirty="0">
              <a:ln>
                <a:noFill/>
              </a:ln>
              <a:solidFill>
                <a:srgbClr val="116020"/>
              </a:solidFill>
              <a:effectLst/>
              <a:uFillTx/>
              <a:latin typeface="+mn-lt"/>
              <a:ea typeface="+mn-ea"/>
              <a:cs typeface="+mn-cs"/>
              <a:sym typeface="Calibri"/>
            </a:endParaRPr>
          </a:p>
        </p:txBody>
      </p:sp>
      <p:sp>
        <p:nvSpPr>
          <p:cNvPr id="40" name="TextBox 39">
            <a:extLst>
              <a:ext uri="{FF2B5EF4-FFF2-40B4-BE49-F238E27FC236}">
                <a16:creationId xmlns:a16="http://schemas.microsoft.com/office/drawing/2014/main" id="{836462F3-1185-4E61-914A-09956B14272B}"/>
              </a:ext>
            </a:extLst>
          </p:cNvPr>
          <p:cNvSpPr txBox="1"/>
          <p:nvPr/>
        </p:nvSpPr>
        <p:spPr>
          <a:xfrm>
            <a:off x="6602339" y="5513374"/>
            <a:ext cx="1894914" cy="2539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lang="en-US" sz="1050" dirty="0">
                <a:solidFill>
                  <a:srgbClr val="116020"/>
                </a:solidFill>
                <a:sym typeface="Calibri"/>
              </a:rPr>
              <a:t>Wiki News Fast text Embedding</a:t>
            </a:r>
            <a:endParaRPr kumimoji="0" lang="en-US" sz="1050" b="0" i="0" u="none" strike="noStrike" cap="none" spc="0" normalizeH="0" baseline="0" dirty="0">
              <a:ln>
                <a:noFill/>
              </a:ln>
              <a:solidFill>
                <a:srgbClr val="116020"/>
              </a:solidFill>
              <a:effectLst/>
              <a:uFillTx/>
              <a:latin typeface="+mn-lt"/>
              <a:ea typeface="+mn-ea"/>
              <a:cs typeface="+mn-cs"/>
              <a:sym typeface="Calibri"/>
            </a:endParaRPr>
          </a:p>
        </p:txBody>
      </p:sp>
      <p:sp>
        <p:nvSpPr>
          <p:cNvPr id="41" name="TextBox 40">
            <a:extLst>
              <a:ext uri="{FF2B5EF4-FFF2-40B4-BE49-F238E27FC236}">
                <a16:creationId xmlns:a16="http://schemas.microsoft.com/office/drawing/2014/main" id="{9B35F910-3582-405D-951D-205C664E1F98}"/>
              </a:ext>
            </a:extLst>
          </p:cNvPr>
          <p:cNvSpPr txBox="1"/>
          <p:nvPr/>
        </p:nvSpPr>
        <p:spPr>
          <a:xfrm>
            <a:off x="9463412" y="5541955"/>
            <a:ext cx="1894914" cy="2539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lang="en-US" sz="1050" dirty="0" err="1">
                <a:solidFill>
                  <a:srgbClr val="116020"/>
                </a:solidFill>
                <a:sym typeface="Calibri"/>
              </a:rPr>
              <a:t>Paragram</a:t>
            </a:r>
            <a:r>
              <a:rPr lang="en-US" sz="1050" dirty="0">
                <a:solidFill>
                  <a:srgbClr val="116020"/>
                </a:solidFill>
                <a:sym typeface="Calibri"/>
              </a:rPr>
              <a:t> Embedding</a:t>
            </a:r>
            <a:endParaRPr kumimoji="0" lang="en-US" sz="1050" b="0" i="0" u="none" strike="noStrike" cap="none" spc="0" normalizeH="0" baseline="0" dirty="0">
              <a:ln>
                <a:noFill/>
              </a:ln>
              <a:solidFill>
                <a:srgbClr val="116020"/>
              </a:solidFill>
              <a:effectLst/>
              <a:uFillTx/>
              <a:latin typeface="+mn-lt"/>
              <a:ea typeface="+mn-ea"/>
              <a:cs typeface="+mn-cs"/>
              <a:sym typeface="Calibri"/>
            </a:endParaRPr>
          </a:p>
        </p:txBody>
      </p:sp>
    </p:spTree>
    <p:extLst>
      <p:ext uri="{BB962C8B-B14F-4D97-AF65-F5344CB8AC3E}">
        <p14:creationId xmlns:p14="http://schemas.microsoft.com/office/powerpoint/2010/main" val="12050994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925" name="object 89"/>
          <p:cNvSpPr txBox="1"/>
          <p:nvPr/>
        </p:nvSpPr>
        <p:spPr>
          <a:xfrm>
            <a:off x="4968366" y="6571253"/>
            <a:ext cx="2256155" cy="164376"/>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p>
            <a:pPr marL="0" marR="0" lvl="0" indent="12700" algn="l" defTabSz="914400" rtl="0" eaLnBrk="1" fontAlgn="auto" latinLnBrk="0" hangingPunct="0">
              <a:lnSpc>
                <a:spcPts val="1300"/>
              </a:lnSpc>
              <a:spcBef>
                <a:spcPts val="0"/>
              </a:spcBef>
              <a:spcAft>
                <a:spcPts val="0"/>
              </a:spcAft>
              <a:buClrTx/>
              <a:buSzTx/>
              <a:buFontTx/>
              <a:buNone/>
              <a:tabLst/>
              <a:defRPr sz="1200" spc="-5">
                <a:solidFill>
                  <a:srgbClr val="FFFFFF"/>
                </a:solidFill>
                <a:latin typeface="Arial"/>
                <a:ea typeface="Arial"/>
                <a:cs typeface="Arial"/>
                <a:sym typeface="Arial"/>
              </a:defRPr>
            </a:pPr>
            <a:r>
              <a:rPr kumimoji="0" sz="1200" b="0" i="0" u="none" strike="noStrike" kern="0" cap="none" spc="-5" normalizeH="0" baseline="0" noProof="0" dirty="0">
                <a:ln>
                  <a:noFill/>
                </a:ln>
                <a:solidFill>
                  <a:srgbClr val="FFFFFF"/>
                </a:solidFill>
                <a:effectLst/>
                <a:uLnTx/>
                <a:uFillTx/>
                <a:latin typeface="Arial"/>
                <a:cs typeface="Arial"/>
                <a:sym typeface="Arial"/>
              </a:rPr>
              <a:t>GEORGE MASON</a:t>
            </a:r>
            <a:r>
              <a:rPr kumimoji="0" sz="1200" b="0" i="0" u="none" strike="noStrike" kern="0" cap="none" spc="-15" normalizeH="0" baseline="0" noProof="0" dirty="0">
                <a:ln>
                  <a:noFill/>
                </a:ln>
                <a:solidFill>
                  <a:srgbClr val="FFFFFF"/>
                </a:solidFill>
                <a:effectLst/>
                <a:uLnTx/>
                <a:uFillTx/>
                <a:latin typeface="Arial"/>
                <a:cs typeface="Arial"/>
                <a:sym typeface="Arial"/>
              </a:rPr>
              <a:t> </a:t>
            </a:r>
            <a:r>
              <a:rPr kumimoji="0" sz="1200" b="0" i="0" u="none" strike="noStrike" kern="0" cap="none" spc="-5" normalizeH="0" baseline="0" noProof="0" dirty="0">
                <a:ln>
                  <a:noFill/>
                </a:ln>
                <a:solidFill>
                  <a:srgbClr val="FFFFFF"/>
                </a:solidFill>
                <a:effectLst/>
                <a:uLnTx/>
                <a:uFillTx/>
                <a:latin typeface="Arial"/>
                <a:cs typeface="Arial"/>
                <a:sym typeface="Arial"/>
              </a:rPr>
              <a:t>UNIVERSITY</a:t>
            </a:r>
          </a:p>
        </p:txBody>
      </p:sp>
      <p:sp>
        <p:nvSpPr>
          <p:cNvPr id="4" name="Title 3">
            <a:extLst>
              <a:ext uri="{FF2B5EF4-FFF2-40B4-BE49-F238E27FC236}">
                <a16:creationId xmlns:a16="http://schemas.microsoft.com/office/drawing/2014/main" id="{6532305A-A6B3-4938-8A41-2C6400F47784}"/>
              </a:ext>
            </a:extLst>
          </p:cNvPr>
          <p:cNvSpPr>
            <a:spLocks noGrp="1"/>
          </p:cNvSpPr>
          <p:nvPr>
            <p:ph type="title"/>
          </p:nvPr>
        </p:nvSpPr>
        <p:spPr>
          <a:xfrm>
            <a:off x="504844" y="489104"/>
            <a:ext cx="9136789" cy="671805"/>
          </a:xfrm>
        </p:spPr>
        <p:txBody>
          <a:bodyPr>
            <a:noAutofit/>
          </a:bodyPr>
          <a:lstStyle/>
          <a:p>
            <a:br>
              <a:rPr lang="en-US" sz="3200" b="1" u="sng" dirty="0">
                <a:latin typeface="Cambria" panose="02040503050406030204" pitchFamily="18" charset="0"/>
                <a:ea typeface="Cambria" panose="02040503050406030204" pitchFamily="18" charset="0"/>
              </a:rPr>
            </a:br>
            <a:endParaRPr lang="en-US" sz="3200" b="1" dirty="0">
              <a:solidFill>
                <a:schemeClr val="tx1">
                  <a:lumMod val="75000"/>
                </a:schemeClr>
              </a:solidFill>
              <a:latin typeface="Cambria" panose="02040503050406030204" pitchFamily="18" charset="0"/>
              <a:ea typeface="Cambria" panose="02040503050406030204" pitchFamily="18" charset="0"/>
              <a:cs typeface="Calibri Light" panose="020F0302020204030204" pitchFamily="34" charset="0"/>
            </a:endParaRPr>
          </a:p>
        </p:txBody>
      </p:sp>
      <p:sp>
        <p:nvSpPr>
          <p:cNvPr id="5" name="Text Placeholder 4">
            <a:extLst>
              <a:ext uri="{FF2B5EF4-FFF2-40B4-BE49-F238E27FC236}">
                <a16:creationId xmlns:a16="http://schemas.microsoft.com/office/drawing/2014/main" id="{C28C08F6-66BD-43E9-8B75-EDACE65BF210}"/>
              </a:ext>
            </a:extLst>
          </p:cNvPr>
          <p:cNvSpPr>
            <a:spLocks noGrp="1"/>
          </p:cNvSpPr>
          <p:nvPr>
            <p:ph type="body" sz="half" idx="1"/>
          </p:nvPr>
        </p:nvSpPr>
        <p:spPr>
          <a:xfrm>
            <a:off x="953465" y="958235"/>
            <a:ext cx="10058400" cy="4356563"/>
          </a:xfrm>
        </p:spPr>
        <p:txBody>
          <a:bodyPr anchor="t">
            <a:normAutofit/>
          </a:bodyPr>
          <a:lstStyle/>
          <a:p>
            <a:endParaRPr lang="en-US" sz="2000" b="1" dirty="0">
              <a:latin typeface="Cambria" panose="02040503050406030204" pitchFamily="18" charset="0"/>
              <a:ea typeface="Cambria" panose="02040503050406030204" pitchFamily="18" charset="0"/>
            </a:endParaRPr>
          </a:p>
          <a:p>
            <a:endParaRPr lang="en-US" sz="2000" dirty="0">
              <a:latin typeface="Cambria" panose="02040503050406030204" pitchFamily="18" charset="0"/>
              <a:ea typeface="Cambria" panose="02040503050406030204" pitchFamily="18" charset="0"/>
            </a:endParaRPr>
          </a:p>
          <a:p>
            <a:endParaRPr lang="en-US" sz="2000" dirty="0">
              <a:latin typeface="Cambria" panose="02040503050406030204" pitchFamily="18" charset="0"/>
              <a:ea typeface="Cambria" panose="02040503050406030204" pitchFamily="18" charset="0"/>
            </a:endParaRPr>
          </a:p>
          <a:p>
            <a:pPr marL="342900" indent="-342900">
              <a:buFont typeface="Wingdings" panose="05000000000000000000" pitchFamily="2" charset="2"/>
              <a:buChar char="Ø"/>
            </a:pPr>
            <a:endParaRPr lang="en-US" sz="2000" b="1" dirty="0">
              <a:latin typeface="Cambria" panose="02040503050406030204" pitchFamily="18" charset="0"/>
              <a:ea typeface="Cambria" panose="02040503050406030204" pitchFamily="18" charset="0"/>
            </a:endParaRPr>
          </a:p>
        </p:txBody>
      </p:sp>
      <p:sp>
        <p:nvSpPr>
          <p:cNvPr id="926" name="object 90"/>
          <p:cNvSpPr txBox="1">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lIns="0" tIns="0" rIns="0" bIns="0"/>
          <a:lstStyle>
            <a:lvl1pPr indent="24765">
              <a:lnSpc>
                <a:spcPts val="1300"/>
              </a:lnSpc>
              <a:defRPr sz="1200" spc="-5">
                <a:solidFill>
                  <a:srgbClr val="FFFFFF"/>
                </a:solidFill>
              </a:defRPr>
            </a:lvl1pPr>
          </a:lstStyle>
          <a:p>
            <a:pPr marL="0" marR="0" lvl="0" indent="24765" algn="l" defTabSz="914400" rtl="0" eaLnBrk="1" fontAlgn="auto" latinLnBrk="0" hangingPunct="0">
              <a:lnSpc>
                <a:spcPts val="1300"/>
              </a:lnSpc>
              <a:spcBef>
                <a:spcPts val="0"/>
              </a:spcBef>
              <a:spcAft>
                <a:spcPts val="0"/>
              </a:spcAft>
              <a:buClrTx/>
              <a:buSzTx/>
              <a:buFontTx/>
              <a:buNone/>
              <a:tabLst/>
              <a:defRPr/>
            </a:pPr>
            <a:fld id="{86CB4B4D-7CA3-9044-876B-883B54F8677D}" type="slidenum">
              <a:rPr kumimoji="0" sz="1200" b="0" i="0" u="none" strike="noStrike" kern="0" cap="none" spc="-5" normalizeH="0" baseline="0" noProof="0">
                <a:ln>
                  <a:noFill/>
                </a:ln>
                <a:solidFill>
                  <a:srgbClr val="FFFFFF"/>
                </a:solidFill>
                <a:effectLst/>
                <a:uLnTx/>
                <a:uFillTx/>
                <a:latin typeface="Arial"/>
                <a:cs typeface="Arial"/>
                <a:sym typeface="Arial"/>
              </a:rPr>
              <a:pPr marL="0" marR="0" lvl="0" indent="24765" algn="l" defTabSz="914400" rtl="0" eaLnBrk="1" fontAlgn="auto" latinLnBrk="0" hangingPunct="0">
                <a:lnSpc>
                  <a:spcPts val="1300"/>
                </a:lnSpc>
                <a:spcBef>
                  <a:spcPts val="0"/>
                </a:spcBef>
                <a:spcAft>
                  <a:spcPts val="0"/>
                </a:spcAft>
                <a:buClrTx/>
                <a:buSzTx/>
                <a:buFontTx/>
                <a:buNone/>
                <a:tabLst/>
                <a:defRPr/>
              </a:pPr>
              <a:t>2</a:t>
            </a:fld>
            <a:endParaRPr kumimoji="0" sz="1200" b="0" i="0" u="none" strike="noStrike" kern="0" cap="none" spc="-5" normalizeH="0" baseline="0" noProof="0" dirty="0">
              <a:ln>
                <a:noFill/>
              </a:ln>
              <a:solidFill>
                <a:srgbClr val="FFFFFF"/>
              </a:solidFill>
              <a:effectLst/>
              <a:uLnTx/>
              <a:uFillTx/>
              <a:latin typeface="Arial"/>
              <a:cs typeface="Arial"/>
              <a:sym typeface="Arial"/>
            </a:endParaRPr>
          </a:p>
        </p:txBody>
      </p:sp>
      <p:sp>
        <p:nvSpPr>
          <p:cNvPr id="3" name="TextBox 2">
            <a:extLst>
              <a:ext uri="{FF2B5EF4-FFF2-40B4-BE49-F238E27FC236}">
                <a16:creationId xmlns:a16="http://schemas.microsoft.com/office/drawing/2014/main" id="{DCC012D2-47A9-483E-8873-D43E3330C70A}"/>
              </a:ext>
            </a:extLst>
          </p:cNvPr>
          <p:cNvSpPr txBox="1"/>
          <p:nvPr/>
        </p:nvSpPr>
        <p:spPr>
          <a:xfrm>
            <a:off x="1171579" y="2672605"/>
            <a:ext cx="9622172" cy="132343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IN" sz="3200" b="0" i="0" u="none" strike="noStrike" cap="none" spc="0" normalizeH="0" baseline="0" dirty="0">
                <a:ln>
                  <a:noFill/>
                </a:ln>
                <a:solidFill>
                  <a:srgbClr val="000000"/>
                </a:solidFill>
                <a:effectLst/>
                <a:uFillTx/>
                <a:latin typeface="+mn-lt"/>
                <a:ea typeface="+mn-ea"/>
                <a:cs typeface="+mn-cs"/>
                <a:sym typeface="Calibri"/>
              </a:rPr>
              <a:t>“</a:t>
            </a:r>
            <a:endParaRPr lang="en-IN" sz="2400" dirty="0">
              <a:solidFill>
                <a:srgbClr val="116020"/>
              </a:solidFill>
              <a:sym typeface="Calibri"/>
            </a:endParaRPr>
          </a:p>
          <a:p>
            <a:pPr marL="0" marR="0" indent="0" algn="ctr" defTabSz="914400" rtl="0" fontAlgn="auto" latinLnBrk="0" hangingPunct="0">
              <a:lnSpc>
                <a:spcPct val="100000"/>
              </a:lnSpc>
              <a:spcBef>
                <a:spcPts val="0"/>
              </a:spcBef>
              <a:spcAft>
                <a:spcPts val="0"/>
              </a:spcAft>
              <a:buClrTx/>
              <a:buSzTx/>
              <a:buFontTx/>
              <a:buNone/>
              <a:tabLst/>
            </a:pPr>
            <a:r>
              <a:rPr lang="en-IN" sz="2400" dirty="0">
                <a:solidFill>
                  <a:srgbClr val="000000"/>
                </a:solidFill>
                <a:latin typeface="Cambria" panose="02040503050406030204" pitchFamily="18" charset="0"/>
                <a:ea typeface="Cambria" panose="02040503050406030204" pitchFamily="18" charset="0"/>
                <a:cs typeface="Calibri Light"/>
                <a:sym typeface="Calibri"/>
              </a:rPr>
              <a:t>Quora helps you understand why the world works the way it does,</a:t>
            </a:r>
          </a:p>
          <a:p>
            <a:pPr marL="0" marR="0" indent="0" algn="ctr" defTabSz="914400" rtl="0" fontAlgn="auto" latinLnBrk="0" hangingPunct="0">
              <a:lnSpc>
                <a:spcPct val="100000"/>
              </a:lnSpc>
              <a:spcBef>
                <a:spcPts val="0"/>
              </a:spcBef>
              <a:spcAft>
                <a:spcPts val="0"/>
              </a:spcAft>
              <a:buClrTx/>
              <a:buSzTx/>
              <a:buFontTx/>
              <a:buNone/>
              <a:tabLst/>
            </a:pPr>
            <a:r>
              <a:rPr lang="en-IN" sz="2400" dirty="0">
                <a:solidFill>
                  <a:srgbClr val="000000"/>
                </a:solidFill>
                <a:latin typeface="Cambria" panose="02040503050406030204" pitchFamily="18" charset="0"/>
                <a:ea typeface="Cambria" panose="02040503050406030204" pitchFamily="18" charset="0"/>
                <a:cs typeface="Calibri Light"/>
                <a:sym typeface="Calibri"/>
              </a:rPr>
              <a:t>Why people behave the way they do … </a:t>
            </a:r>
            <a:endParaRPr lang="en-US" sz="2400" dirty="0">
              <a:solidFill>
                <a:srgbClr val="000000"/>
              </a:solidFill>
              <a:latin typeface="Cambria" panose="02040503050406030204" pitchFamily="18" charset="0"/>
              <a:ea typeface="Cambria" panose="02040503050406030204" pitchFamily="18" charset="0"/>
              <a:cs typeface="Calibri Light"/>
              <a:sym typeface="Calibri"/>
            </a:endParaRPr>
          </a:p>
        </p:txBody>
      </p:sp>
      <p:pic>
        <p:nvPicPr>
          <p:cNvPr id="8" name="Picture 7">
            <a:extLst>
              <a:ext uri="{FF2B5EF4-FFF2-40B4-BE49-F238E27FC236}">
                <a16:creationId xmlns:a16="http://schemas.microsoft.com/office/drawing/2014/main" id="{B3B1C0D9-974F-467E-8E00-3191932C0AB8}"/>
              </a:ext>
            </a:extLst>
          </p:cNvPr>
          <p:cNvPicPr>
            <a:picLocks noChangeAspect="1"/>
          </p:cNvPicPr>
          <p:nvPr/>
        </p:nvPicPr>
        <p:blipFill>
          <a:blip r:embed="rId3"/>
          <a:stretch>
            <a:fillRect/>
          </a:stretch>
        </p:blipFill>
        <p:spPr>
          <a:xfrm>
            <a:off x="3776662" y="1374799"/>
            <a:ext cx="4638675" cy="828675"/>
          </a:xfrm>
          <a:prstGeom prst="rect">
            <a:avLst/>
          </a:prstGeom>
        </p:spPr>
      </p:pic>
      <p:pic>
        <p:nvPicPr>
          <p:cNvPr id="4100" name="Picture 4" descr="Image result for quora">
            <a:extLst>
              <a:ext uri="{FF2B5EF4-FFF2-40B4-BE49-F238E27FC236}">
                <a16:creationId xmlns:a16="http://schemas.microsoft.com/office/drawing/2014/main" id="{2CEA4FE2-57AD-46C7-A231-1D4A7D69BA3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00650" y="4656504"/>
            <a:ext cx="1191986" cy="11919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92584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925" name="object 89"/>
          <p:cNvSpPr txBox="1"/>
          <p:nvPr/>
        </p:nvSpPr>
        <p:spPr>
          <a:xfrm>
            <a:off x="4968366" y="6571253"/>
            <a:ext cx="2256155" cy="164376"/>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p>
            <a:pPr marL="0" marR="0" lvl="0" indent="12700" algn="l" defTabSz="914400" rtl="0" eaLnBrk="1" fontAlgn="auto" latinLnBrk="0" hangingPunct="0">
              <a:lnSpc>
                <a:spcPts val="1300"/>
              </a:lnSpc>
              <a:spcBef>
                <a:spcPts val="0"/>
              </a:spcBef>
              <a:spcAft>
                <a:spcPts val="0"/>
              </a:spcAft>
              <a:buClrTx/>
              <a:buSzTx/>
              <a:buFontTx/>
              <a:buNone/>
              <a:tabLst/>
              <a:defRPr sz="1200" spc="-5">
                <a:solidFill>
                  <a:srgbClr val="FFFFFF"/>
                </a:solidFill>
                <a:latin typeface="Arial"/>
                <a:ea typeface="Arial"/>
                <a:cs typeface="Arial"/>
                <a:sym typeface="Arial"/>
              </a:defRPr>
            </a:pPr>
            <a:r>
              <a:rPr kumimoji="0" sz="1200" b="0" i="0" u="none" strike="noStrike" kern="0" cap="none" spc="-5" normalizeH="0" baseline="0" noProof="0" dirty="0">
                <a:ln>
                  <a:noFill/>
                </a:ln>
                <a:solidFill>
                  <a:srgbClr val="FFFFFF"/>
                </a:solidFill>
                <a:effectLst/>
                <a:uLnTx/>
                <a:uFillTx/>
                <a:latin typeface="Arial"/>
                <a:cs typeface="Arial"/>
                <a:sym typeface="Arial"/>
              </a:rPr>
              <a:t>GEORGE MASON</a:t>
            </a:r>
            <a:r>
              <a:rPr kumimoji="0" sz="1200" b="0" i="0" u="none" strike="noStrike" kern="0" cap="none" spc="-15" normalizeH="0" baseline="0" noProof="0" dirty="0">
                <a:ln>
                  <a:noFill/>
                </a:ln>
                <a:solidFill>
                  <a:srgbClr val="FFFFFF"/>
                </a:solidFill>
                <a:effectLst/>
                <a:uLnTx/>
                <a:uFillTx/>
                <a:latin typeface="Arial"/>
                <a:cs typeface="Arial"/>
                <a:sym typeface="Arial"/>
              </a:rPr>
              <a:t> </a:t>
            </a:r>
            <a:r>
              <a:rPr kumimoji="0" sz="1200" b="0" i="0" u="none" strike="noStrike" kern="0" cap="none" spc="-5" normalizeH="0" baseline="0" noProof="0" dirty="0">
                <a:ln>
                  <a:noFill/>
                </a:ln>
                <a:solidFill>
                  <a:srgbClr val="FFFFFF"/>
                </a:solidFill>
                <a:effectLst/>
                <a:uLnTx/>
                <a:uFillTx/>
                <a:latin typeface="Arial"/>
                <a:cs typeface="Arial"/>
                <a:sym typeface="Arial"/>
              </a:rPr>
              <a:t>UNIVERSITY</a:t>
            </a:r>
          </a:p>
        </p:txBody>
      </p:sp>
      <p:sp>
        <p:nvSpPr>
          <p:cNvPr id="926" name="object 90"/>
          <p:cNvSpPr txBox="1">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lIns="0" tIns="0" rIns="0" bIns="0"/>
          <a:lstStyle>
            <a:lvl1pPr indent="24765">
              <a:lnSpc>
                <a:spcPts val="1300"/>
              </a:lnSpc>
              <a:defRPr sz="1200" spc="-5">
                <a:solidFill>
                  <a:srgbClr val="FFFFFF"/>
                </a:solidFill>
              </a:defRPr>
            </a:lvl1pPr>
          </a:lstStyle>
          <a:p>
            <a:pPr marL="0" marR="0" lvl="0" indent="24765" algn="l" defTabSz="914400" rtl="0" eaLnBrk="1" fontAlgn="auto" latinLnBrk="0" hangingPunct="0">
              <a:lnSpc>
                <a:spcPts val="1300"/>
              </a:lnSpc>
              <a:spcBef>
                <a:spcPts val="0"/>
              </a:spcBef>
              <a:spcAft>
                <a:spcPts val="0"/>
              </a:spcAft>
              <a:buClrTx/>
              <a:buSzTx/>
              <a:buFontTx/>
              <a:buNone/>
              <a:tabLst/>
              <a:defRPr/>
            </a:pPr>
            <a:fld id="{86CB4B4D-7CA3-9044-876B-883B54F8677D}" type="slidenum">
              <a:rPr kumimoji="0" sz="1200" b="0" i="0" u="none" strike="noStrike" kern="0" cap="none" spc="-5" normalizeH="0" baseline="0" noProof="0">
                <a:ln>
                  <a:noFill/>
                </a:ln>
                <a:solidFill>
                  <a:srgbClr val="FFFFFF"/>
                </a:solidFill>
                <a:effectLst/>
                <a:uLnTx/>
                <a:uFillTx/>
                <a:latin typeface="Arial"/>
                <a:cs typeface="Arial"/>
                <a:sym typeface="Arial"/>
              </a:rPr>
              <a:pPr marL="0" marR="0" lvl="0" indent="24765" algn="l" defTabSz="914400" rtl="0" eaLnBrk="1" fontAlgn="auto" latinLnBrk="0" hangingPunct="0">
                <a:lnSpc>
                  <a:spcPts val="1300"/>
                </a:lnSpc>
                <a:spcBef>
                  <a:spcPts val="0"/>
                </a:spcBef>
                <a:spcAft>
                  <a:spcPts val="0"/>
                </a:spcAft>
                <a:buClrTx/>
                <a:buSzTx/>
                <a:buFontTx/>
                <a:buNone/>
                <a:tabLst/>
                <a:defRPr/>
              </a:pPr>
              <a:t>20</a:t>
            </a:fld>
            <a:endParaRPr kumimoji="0" sz="1200" b="0" i="0" u="none" strike="noStrike" kern="0" cap="none" spc="-5" normalizeH="0" baseline="0" noProof="0" dirty="0">
              <a:ln>
                <a:noFill/>
              </a:ln>
              <a:solidFill>
                <a:srgbClr val="FFFFFF"/>
              </a:solidFill>
              <a:effectLst/>
              <a:uLnTx/>
              <a:uFillTx/>
              <a:latin typeface="Arial"/>
              <a:cs typeface="Arial"/>
              <a:sym typeface="Arial"/>
            </a:endParaRPr>
          </a:p>
        </p:txBody>
      </p:sp>
      <p:sp>
        <p:nvSpPr>
          <p:cNvPr id="5" name="Rectangle 4">
            <a:extLst>
              <a:ext uri="{FF2B5EF4-FFF2-40B4-BE49-F238E27FC236}">
                <a16:creationId xmlns:a16="http://schemas.microsoft.com/office/drawing/2014/main" id="{E0917366-702E-4BD6-A58A-6DFC32278A64}"/>
              </a:ext>
            </a:extLst>
          </p:cNvPr>
          <p:cNvSpPr/>
          <p:nvPr/>
        </p:nvSpPr>
        <p:spPr>
          <a:xfrm>
            <a:off x="504843" y="1273652"/>
            <a:ext cx="5665070" cy="646331"/>
          </a:xfrm>
          <a:prstGeom prst="rect">
            <a:avLst/>
          </a:prstGeom>
        </p:spPr>
        <p:txBody>
          <a:bodyPr wrap="square">
            <a:spAutoFit/>
          </a:bodyPr>
          <a:lstStyle/>
          <a:p>
            <a:endParaRPr lang="en-GB" dirty="0">
              <a:solidFill>
                <a:schemeClr val="bg2">
                  <a:lumMod val="50000"/>
                </a:schemeClr>
              </a:solidFill>
            </a:endParaRPr>
          </a:p>
          <a:p>
            <a:pPr marL="285750" indent="-285750">
              <a:buFont typeface="Arial" panose="020B0604020202020204" pitchFamily="34" charset="0"/>
              <a:buChar char="•"/>
            </a:pPr>
            <a:endParaRPr lang="en-IN" dirty="0">
              <a:solidFill>
                <a:schemeClr val="bg2">
                  <a:lumMod val="50000"/>
                </a:schemeClr>
              </a:solidFill>
            </a:endParaRPr>
          </a:p>
        </p:txBody>
      </p:sp>
      <p:sp>
        <p:nvSpPr>
          <p:cNvPr id="9" name="Title 3">
            <a:extLst>
              <a:ext uri="{FF2B5EF4-FFF2-40B4-BE49-F238E27FC236}">
                <a16:creationId xmlns:a16="http://schemas.microsoft.com/office/drawing/2014/main" id="{AE899FE6-07E3-4CB5-8BE9-527390562220}"/>
              </a:ext>
            </a:extLst>
          </p:cNvPr>
          <p:cNvSpPr txBox="1">
            <a:spLocks/>
          </p:cNvSpPr>
          <p:nvPr/>
        </p:nvSpPr>
        <p:spPr>
          <a:xfrm>
            <a:off x="504843" y="489104"/>
            <a:ext cx="10814185" cy="555927"/>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t">
            <a:noAutofit/>
          </a:bodyPr>
          <a:lstStyle>
            <a:lvl1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000000"/>
                </a:solidFill>
                <a:uFillTx/>
                <a:latin typeface="Calibri Light"/>
                <a:ea typeface="Calibri Light"/>
                <a:cs typeface="Calibri Light"/>
                <a:sym typeface="Calibri Light"/>
              </a:defRPr>
            </a:lvl1pPr>
            <a:lvl2pPr marL="0" marR="0" indent="0" algn="l" defTabSz="914400" rtl="0" latinLnBrk="0">
              <a:lnSpc>
                <a:spcPct val="100000"/>
              </a:lnSpc>
              <a:spcBef>
                <a:spcPts val="0"/>
              </a:spcBef>
              <a:spcAft>
                <a:spcPts val="0"/>
              </a:spcAft>
              <a:buClrTx/>
              <a:buSzTx/>
              <a:buFontTx/>
              <a:buNone/>
              <a:tabLst/>
              <a:defRPr sz="2400" b="0" i="0" u="none" strike="noStrike" cap="small" spc="0" baseline="0">
                <a:ln>
                  <a:noFill/>
                </a:ln>
                <a:solidFill>
                  <a:srgbClr val="FFFFFF"/>
                </a:solidFill>
                <a:uFillTx/>
                <a:latin typeface="+mn-lt"/>
                <a:ea typeface="+mn-ea"/>
                <a:cs typeface="+mn-cs"/>
                <a:sym typeface="Calibri"/>
              </a:defRPr>
            </a:lvl2pPr>
            <a:lvl3pPr marL="0" marR="0" indent="0" algn="l" defTabSz="914400" rtl="0" latinLnBrk="0">
              <a:lnSpc>
                <a:spcPct val="100000"/>
              </a:lnSpc>
              <a:spcBef>
                <a:spcPts val="0"/>
              </a:spcBef>
              <a:spcAft>
                <a:spcPts val="0"/>
              </a:spcAft>
              <a:buClrTx/>
              <a:buSzTx/>
              <a:buFontTx/>
              <a:buNone/>
              <a:tabLst/>
              <a:defRPr sz="2400" b="0" i="0" u="none" strike="noStrike" cap="small" spc="0" baseline="0">
                <a:ln>
                  <a:noFill/>
                </a:ln>
                <a:solidFill>
                  <a:srgbClr val="FFFFFF"/>
                </a:solidFill>
                <a:uFillTx/>
                <a:latin typeface="+mn-lt"/>
                <a:ea typeface="+mn-ea"/>
                <a:cs typeface="+mn-cs"/>
                <a:sym typeface="Calibri"/>
              </a:defRPr>
            </a:lvl3pPr>
            <a:lvl4pPr marL="0" marR="0" indent="0" algn="l" defTabSz="914400" rtl="0" latinLnBrk="0">
              <a:lnSpc>
                <a:spcPct val="100000"/>
              </a:lnSpc>
              <a:spcBef>
                <a:spcPts val="0"/>
              </a:spcBef>
              <a:spcAft>
                <a:spcPts val="0"/>
              </a:spcAft>
              <a:buClrTx/>
              <a:buSzTx/>
              <a:buFontTx/>
              <a:buNone/>
              <a:tabLst/>
              <a:defRPr sz="2400" b="0" i="0" u="none" strike="noStrike" cap="small" spc="0" baseline="0">
                <a:ln>
                  <a:noFill/>
                </a:ln>
                <a:solidFill>
                  <a:srgbClr val="FFFFFF"/>
                </a:solidFill>
                <a:uFillTx/>
                <a:latin typeface="+mn-lt"/>
                <a:ea typeface="+mn-ea"/>
                <a:cs typeface="+mn-cs"/>
                <a:sym typeface="Calibri"/>
              </a:defRPr>
            </a:lvl4pPr>
            <a:lvl5pPr marL="0" marR="0" indent="0" algn="l" defTabSz="914400" rtl="0" latinLnBrk="0">
              <a:lnSpc>
                <a:spcPct val="100000"/>
              </a:lnSpc>
              <a:spcBef>
                <a:spcPts val="0"/>
              </a:spcBef>
              <a:spcAft>
                <a:spcPts val="0"/>
              </a:spcAft>
              <a:buClrTx/>
              <a:buSzTx/>
              <a:buFontTx/>
              <a:buNone/>
              <a:tabLst/>
              <a:defRPr sz="2400" b="0" i="0" u="none" strike="noStrike" cap="small" spc="0" baseline="0">
                <a:ln>
                  <a:noFill/>
                </a:ln>
                <a:solidFill>
                  <a:srgbClr val="FFFFFF"/>
                </a:solidFill>
                <a:uFillTx/>
                <a:latin typeface="+mn-lt"/>
                <a:ea typeface="+mn-ea"/>
                <a:cs typeface="+mn-cs"/>
                <a:sym typeface="Calibri"/>
              </a:defRPr>
            </a:lvl5pPr>
            <a:lvl6pPr marL="0" marR="0" indent="457200" algn="l" defTabSz="914400" rtl="0" latinLnBrk="0">
              <a:lnSpc>
                <a:spcPct val="100000"/>
              </a:lnSpc>
              <a:spcBef>
                <a:spcPts val="0"/>
              </a:spcBef>
              <a:spcAft>
                <a:spcPts val="0"/>
              </a:spcAft>
              <a:buClrTx/>
              <a:buSzTx/>
              <a:buFontTx/>
              <a:buNone/>
              <a:tabLst/>
              <a:defRPr sz="2400" b="0" i="0" u="none" strike="noStrike" cap="small" spc="0" baseline="0">
                <a:ln>
                  <a:noFill/>
                </a:ln>
                <a:solidFill>
                  <a:srgbClr val="FFFFFF"/>
                </a:solidFill>
                <a:uFillTx/>
                <a:latin typeface="+mn-lt"/>
                <a:ea typeface="+mn-ea"/>
                <a:cs typeface="+mn-cs"/>
                <a:sym typeface="Calibri"/>
              </a:defRPr>
            </a:lvl6pPr>
            <a:lvl7pPr marL="0" marR="0" indent="914400" algn="l" defTabSz="914400" rtl="0" latinLnBrk="0">
              <a:lnSpc>
                <a:spcPct val="100000"/>
              </a:lnSpc>
              <a:spcBef>
                <a:spcPts val="0"/>
              </a:spcBef>
              <a:spcAft>
                <a:spcPts val="0"/>
              </a:spcAft>
              <a:buClrTx/>
              <a:buSzTx/>
              <a:buFontTx/>
              <a:buNone/>
              <a:tabLst/>
              <a:defRPr sz="2400" b="0" i="0" u="none" strike="noStrike" cap="small" spc="0" baseline="0">
                <a:ln>
                  <a:noFill/>
                </a:ln>
                <a:solidFill>
                  <a:srgbClr val="FFFFFF"/>
                </a:solidFill>
                <a:uFillTx/>
                <a:latin typeface="+mn-lt"/>
                <a:ea typeface="+mn-ea"/>
                <a:cs typeface="+mn-cs"/>
                <a:sym typeface="Calibri"/>
              </a:defRPr>
            </a:lvl7pPr>
            <a:lvl8pPr marL="0" marR="0" indent="1371600" algn="l" defTabSz="914400" rtl="0" latinLnBrk="0">
              <a:lnSpc>
                <a:spcPct val="100000"/>
              </a:lnSpc>
              <a:spcBef>
                <a:spcPts val="0"/>
              </a:spcBef>
              <a:spcAft>
                <a:spcPts val="0"/>
              </a:spcAft>
              <a:buClrTx/>
              <a:buSzTx/>
              <a:buFontTx/>
              <a:buNone/>
              <a:tabLst/>
              <a:defRPr sz="2400" b="0" i="0" u="none" strike="noStrike" cap="small" spc="0" baseline="0">
                <a:ln>
                  <a:noFill/>
                </a:ln>
                <a:solidFill>
                  <a:srgbClr val="FFFFFF"/>
                </a:solidFill>
                <a:uFillTx/>
                <a:latin typeface="+mn-lt"/>
                <a:ea typeface="+mn-ea"/>
                <a:cs typeface="+mn-cs"/>
                <a:sym typeface="Calibri"/>
              </a:defRPr>
            </a:lvl8pPr>
            <a:lvl9pPr marL="0" marR="0" indent="1828800" algn="l" defTabSz="914400" rtl="0" latinLnBrk="0">
              <a:lnSpc>
                <a:spcPct val="100000"/>
              </a:lnSpc>
              <a:spcBef>
                <a:spcPts val="0"/>
              </a:spcBef>
              <a:spcAft>
                <a:spcPts val="0"/>
              </a:spcAft>
              <a:buClrTx/>
              <a:buSzTx/>
              <a:buFontTx/>
              <a:buNone/>
              <a:tabLst/>
              <a:defRPr sz="2400" b="0" i="0" u="none" strike="noStrike" cap="small" spc="0" baseline="0">
                <a:ln>
                  <a:noFill/>
                </a:ln>
                <a:solidFill>
                  <a:srgbClr val="FFFFFF"/>
                </a:solidFill>
                <a:uFillTx/>
                <a:latin typeface="+mn-lt"/>
                <a:ea typeface="+mn-ea"/>
                <a:cs typeface="+mn-cs"/>
                <a:sym typeface="Calibri"/>
              </a:defRPr>
            </a:lvl9pPr>
          </a:lstStyle>
          <a:p>
            <a:r>
              <a:rPr lang="en-IN" b="1" u="sng" kern="0" dirty="0">
                <a:latin typeface="Cambria" panose="02040503050406030204" pitchFamily="18" charset="0"/>
                <a:ea typeface="Cambria" panose="02040503050406030204" pitchFamily="18" charset="0"/>
              </a:rPr>
              <a:t>Bidirectional GRU:</a:t>
            </a:r>
            <a:br>
              <a:rPr lang="en-US" b="1" u="sng" kern="0" dirty="0">
                <a:latin typeface="Cambria" panose="02040503050406030204" pitchFamily="18" charset="0"/>
                <a:ea typeface="Cambria" panose="02040503050406030204" pitchFamily="18" charset="0"/>
              </a:rPr>
            </a:br>
            <a:endParaRPr lang="en-US" b="1" u="sng" kern="0" dirty="0">
              <a:latin typeface="Cambria" panose="02040503050406030204" pitchFamily="18" charset="0"/>
              <a:ea typeface="Cambria" panose="02040503050406030204" pitchFamily="18" charset="0"/>
            </a:endParaRPr>
          </a:p>
        </p:txBody>
      </p:sp>
      <p:pic>
        <p:nvPicPr>
          <p:cNvPr id="10" name="Picture 9">
            <a:extLst>
              <a:ext uri="{FF2B5EF4-FFF2-40B4-BE49-F238E27FC236}">
                <a16:creationId xmlns:a16="http://schemas.microsoft.com/office/drawing/2014/main" id="{88BB8F06-F460-4428-849B-237C8507A586}"/>
              </a:ext>
            </a:extLst>
          </p:cNvPr>
          <p:cNvPicPr>
            <a:picLocks noChangeAspect="1"/>
          </p:cNvPicPr>
          <p:nvPr/>
        </p:nvPicPr>
        <p:blipFill>
          <a:blip r:embed="rId3"/>
          <a:stretch>
            <a:fillRect/>
          </a:stretch>
        </p:blipFill>
        <p:spPr>
          <a:xfrm>
            <a:off x="6429357" y="1045031"/>
            <a:ext cx="5257800" cy="363855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2" name="Rectangle 11">
            <a:extLst>
              <a:ext uri="{FF2B5EF4-FFF2-40B4-BE49-F238E27FC236}">
                <a16:creationId xmlns:a16="http://schemas.microsoft.com/office/drawing/2014/main" id="{692D71E3-79F3-4CA8-8F16-5DA105846D79}"/>
              </a:ext>
            </a:extLst>
          </p:cNvPr>
          <p:cNvSpPr/>
          <p:nvPr/>
        </p:nvSpPr>
        <p:spPr>
          <a:xfrm>
            <a:off x="504843" y="1273652"/>
            <a:ext cx="5665070" cy="3416320"/>
          </a:xfrm>
          <a:prstGeom prst="rect">
            <a:avLst/>
          </a:prstGeom>
        </p:spPr>
        <p:txBody>
          <a:bodyPr wrap="square">
            <a:spAutoFit/>
          </a:bodyPr>
          <a:lstStyle/>
          <a:p>
            <a:pPr marL="342900" indent="-342900">
              <a:buFont typeface="Wingdings" panose="05000000000000000000" pitchFamily="2" charset="2"/>
              <a:buChar char="Ø"/>
            </a:pPr>
            <a:r>
              <a:rPr lang="en-GB" dirty="0">
                <a:solidFill>
                  <a:srgbClr val="000000"/>
                </a:solidFill>
                <a:latin typeface="Cambria" panose="02040503050406030204" pitchFamily="18" charset="0"/>
                <a:ea typeface="Cambria" panose="02040503050406030204" pitchFamily="18" charset="0"/>
              </a:rPr>
              <a:t>Though the results of the GRU models with different pre-trained embeddings are similar, there is a good chance that they might capture different type of information from the data.</a:t>
            </a:r>
          </a:p>
          <a:p>
            <a:pPr marL="342900" indent="-342900">
              <a:buFont typeface="Wingdings" panose="05000000000000000000" pitchFamily="2" charset="2"/>
              <a:buChar char="Ø"/>
            </a:pPr>
            <a:endParaRPr lang="en-GB" dirty="0">
              <a:solidFill>
                <a:srgbClr val="000000"/>
              </a:solidFill>
              <a:latin typeface="Cambria" panose="02040503050406030204" pitchFamily="18" charset="0"/>
              <a:ea typeface="Cambria" panose="02040503050406030204" pitchFamily="18" charset="0"/>
            </a:endParaRPr>
          </a:p>
          <a:p>
            <a:pPr marL="342900" indent="-342900">
              <a:buFont typeface="Wingdings" panose="05000000000000000000" pitchFamily="2" charset="2"/>
              <a:buChar char="Ø"/>
            </a:pPr>
            <a:r>
              <a:rPr lang="en-GB" dirty="0">
                <a:solidFill>
                  <a:srgbClr val="000000"/>
                </a:solidFill>
                <a:latin typeface="Cambria" panose="02040503050406030204" pitchFamily="18" charset="0"/>
                <a:ea typeface="Cambria" panose="02040503050406030204" pitchFamily="18" charset="0"/>
              </a:rPr>
              <a:t>So, we did a blend of these three models by averaging their predictions.</a:t>
            </a:r>
          </a:p>
          <a:p>
            <a:pPr marL="342900" indent="-342900">
              <a:buFont typeface="Wingdings" panose="05000000000000000000" pitchFamily="2" charset="2"/>
              <a:buChar char="Ø"/>
            </a:pPr>
            <a:endParaRPr lang="en-GB" dirty="0">
              <a:solidFill>
                <a:srgbClr val="000000"/>
              </a:solidFill>
              <a:latin typeface="Cambria" panose="02040503050406030204" pitchFamily="18" charset="0"/>
              <a:ea typeface="Cambria" panose="02040503050406030204" pitchFamily="18" charset="0"/>
            </a:endParaRPr>
          </a:p>
          <a:p>
            <a:pPr marL="342900" indent="-342900">
              <a:buFont typeface="Wingdings" panose="05000000000000000000" pitchFamily="2" charset="2"/>
              <a:buChar char="Ø"/>
            </a:pPr>
            <a:r>
              <a:rPr lang="en-GB" dirty="0">
                <a:solidFill>
                  <a:srgbClr val="000000"/>
                </a:solidFill>
                <a:latin typeface="Cambria" panose="02040503050406030204" pitchFamily="18" charset="0"/>
                <a:ea typeface="Cambria" panose="02040503050406030204" pitchFamily="18" charset="0"/>
              </a:rPr>
              <a:t>We saw that, with a blend of multiple embeddings we got a higher F1 score of 0.684.</a:t>
            </a:r>
          </a:p>
          <a:p>
            <a:pPr marL="285750" indent="-285750">
              <a:buFont typeface="Arial" panose="020B0604020202020204" pitchFamily="34" charset="0"/>
              <a:buChar char="•"/>
            </a:pPr>
            <a:endParaRPr lang="en-IN" dirty="0">
              <a:solidFill>
                <a:schemeClr val="bg2">
                  <a:lumMod val="50000"/>
                </a:schemeClr>
              </a:solidFill>
            </a:endParaRPr>
          </a:p>
          <a:p>
            <a:pPr marL="285750" indent="-285750">
              <a:buFont typeface="Arial" panose="020B0604020202020204" pitchFamily="34" charset="0"/>
              <a:buChar char="•"/>
            </a:pPr>
            <a:endParaRPr lang="en-IN" dirty="0">
              <a:solidFill>
                <a:schemeClr val="bg2">
                  <a:lumMod val="50000"/>
                </a:schemeClr>
              </a:solidFill>
            </a:endParaRPr>
          </a:p>
        </p:txBody>
      </p:sp>
    </p:spTree>
    <p:extLst>
      <p:ext uri="{BB962C8B-B14F-4D97-AF65-F5344CB8AC3E}">
        <p14:creationId xmlns:p14="http://schemas.microsoft.com/office/powerpoint/2010/main" val="8186655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925" name="object 89"/>
          <p:cNvSpPr txBox="1"/>
          <p:nvPr/>
        </p:nvSpPr>
        <p:spPr>
          <a:xfrm>
            <a:off x="4967922" y="6492245"/>
            <a:ext cx="2256155" cy="164376"/>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p>
            <a:pPr marL="0" marR="0" lvl="0" indent="12700" algn="l" defTabSz="914400" rtl="0" eaLnBrk="1" fontAlgn="auto" latinLnBrk="0" hangingPunct="0">
              <a:lnSpc>
                <a:spcPts val="1300"/>
              </a:lnSpc>
              <a:spcBef>
                <a:spcPts val="0"/>
              </a:spcBef>
              <a:spcAft>
                <a:spcPts val="0"/>
              </a:spcAft>
              <a:buClrTx/>
              <a:buSzTx/>
              <a:buFontTx/>
              <a:buNone/>
              <a:tabLst/>
              <a:defRPr sz="1200" spc="-5">
                <a:solidFill>
                  <a:srgbClr val="FFFFFF"/>
                </a:solidFill>
                <a:latin typeface="Arial"/>
                <a:ea typeface="Arial"/>
                <a:cs typeface="Arial"/>
                <a:sym typeface="Arial"/>
              </a:defRPr>
            </a:pPr>
            <a:r>
              <a:rPr kumimoji="0" sz="1200" b="0" i="0" u="none" strike="noStrike" kern="0" cap="none" spc="-5" normalizeH="0" baseline="0" noProof="0" dirty="0">
                <a:ln>
                  <a:noFill/>
                </a:ln>
                <a:solidFill>
                  <a:srgbClr val="FFFFFF"/>
                </a:solidFill>
                <a:effectLst/>
                <a:uLnTx/>
                <a:uFillTx/>
                <a:latin typeface="Arial"/>
                <a:cs typeface="Arial"/>
                <a:sym typeface="Arial"/>
              </a:rPr>
              <a:t>GEORGE MASON</a:t>
            </a:r>
            <a:r>
              <a:rPr kumimoji="0" sz="1200" b="0" i="0" u="none" strike="noStrike" kern="0" cap="none" spc="-15" normalizeH="0" baseline="0" noProof="0" dirty="0">
                <a:ln>
                  <a:noFill/>
                </a:ln>
                <a:solidFill>
                  <a:srgbClr val="FFFFFF"/>
                </a:solidFill>
                <a:effectLst/>
                <a:uLnTx/>
                <a:uFillTx/>
                <a:latin typeface="Arial"/>
                <a:cs typeface="Arial"/>
                <a:sym typeface="Arial"/>
              </a:rPr>
              <a:t> </a:t>
            </a:r>
            <a:r>
              <a:rPr kumimoji="0" sz="1200" b="0" i="0" u="none" strike="noStrike" kern="0" cap="none" spc="-5" normalizeH="0" baseline="0" noProof="0" dirty="0">
                <a:ln>
                  <a:noFill/>
                </a:ln>
                <a:solidFill>
                  <a:srgbClr val="FFFFFF"/>
                </a:solidFill>
                <a:effectLst/>
                <a:uLnTx/>
                <a:uFillTx/>
                <a:latin typeface="Arial"/>
                <a:cs typeface="Arial"/>
                <a:sym typeface="Arial"/>
              </a:rPr>
              <a:t>UNIVERSITY</a:t>
            </a:r>
          </a:p>
        </p:txBody>
      </p:sp>
      <p:sp>
        <p:nvSpPr>
          <p:cNvPr id="926" name="object 90"/>
          <p:cNvSpPr txBox="1">
            <a:spLocks noGrp="1"/>
          </p:cNvSpPr>
          <p:nvPr>
            <p:ph type="sldNum" sz="quarter" idx="2"/>
          </p:nvPr>
        </p:nvSpPr>
        <p:spPr>
          <a:xfrm>
            <a:off x="11617950" y="6407311"/>
            <a:ext cx="291436" cy="164376"/>
          </a:xfrm>
          <a:prstGeom prst="rect">
            <a:avLst/>
          </a:prstGeom>
          <a:extLst>
            <a:ext uri="{C572A759-6A51-4108-AA02-DFA0A04FC94B}">
              <ma14:wrappingTextBoxFlag xmlns="" xmlns:ma14="http://schemas.microsoft.com/office/mac/drawingml/2011/main" val="1"/>
            </a:ext>
          </a:extLst>
        </p:spPr>
        <p:txBody>
          <a:bodyPr lIns="0" tIns="0" rIns="0" bIns="0"/>
          <a:lstStyle>
            <a:lvl1pPr indent="24765">
              <a:lnSpc>
                <a:spcPts val="1300"/>
              </a:lnSpc>
              <a:defRPr sz="1200" spc="-5">
                <a:solidFill>
                  <a:srgbClr val="FFFFFF"/>
                </a:solidFill>
              </a:defRPr>
            </a:lvl1pPr>
          </a:lstStyle>
          <a:p>
            <a:pPr marL="0" marR="0" lvl="0" indent="24765" algn="l" defTabSz="914400" rtl="0" eaLnBrk="1" fontAlgn="auto" latinLnBrk="0" hangingPunct="0">
              <a:lnSpc>
                <a:spcPts val="1300"/>
              </a:lnSpc>
              <a:spcBef>
                <a:spcPts val="0"/>
              </a:spcBef>
              <a:spcAft>
                <a:spcPts val="0"/>
              </a:spcAft>
              <a:buClrTx/>
              <a:buSzTx/>
              <a:buFontTx/>
              <a:buNone/>
              <a:tabLst/>
              <a:defRPr/>
            </a:pPr>
            <a:fld id="{86CB4B4D-7CA3-9044-876B-883B54F8677D}" type="slidenum">
              <a:rPr kumimoji="0" sz="1200" b="0" i="0" u="none" strike="noStrike" kern="0" cap="none" spc="-5" normalizeH="0" baseline="0" noProof="0">
                <a:ln>
                  <a:noFill/>
                </a:ln>
                <a:solidFill>
                  <a:srgbClr val="FFFFFF"/>
                </a:solidFill>
                <a:effectLst/>
                <a:uLnTx/>
                <a:uFillTx/>
                <a:latin typeface="Arial"/>
                <a:cs typeface="Arial"/>
                <a:sym typeface="Arial"/>
              </a:rPr>
              <a:pPr marL="0" marR="0" lvl="0" indent="24765" algn="l" defTabSz="914400" rtl="0" eaLnBrk="1" fontAlgn="auto" latinLnBrk="0" hangingPunct="0">
                <a:lnSpc>
                  <a:spcPts val="1300"/>
                </a:lnSpc>
                <a:spcBef>
                  <a:spcPts val="0"/>
                </a:spcBef>
                <a:spcAft>
                  <a:spcPts val="0"/>
                </a:spcAft>
                <a:buClrTx/>
                <a:buSzTx/>
                <a:buFontTx/>
                <a:buNone/>
                <a:tabLst/>
                <a:defRPr/>
              </a:pPr>
              <a:t>21</a:t>
            </a:fld>
            <a:endParaRPr kumimoji="0" sz="1200" b="0" i="0" u="none" strike="noStrike" kern="0" cap="none" spc="-5" normalizeH="0" baseline="0" noProof="0" dirty="0">
              <a:ln>
                <a:noFill/>
              </a:ln>
              <a:solidFill>
                <a:srgbClr val="FFFFFF"/>
              </a:solidFill>
              <a:effectLst/>
              <a:uLnTx/>
              <a:uFillTx/>
              <a:latin typeface="Arial"/>
              <a:cs typeface="Arial"/>
              <a:sym typeface="Arial"/>
            </a:endParaRPr>
          </a:p>
        </p:txBody>
      </p:sp>
      <p:sp>
        <p:nvSpPr>
          <p:cNvPr id="8" name="Title 1">
            <a:extLst>
              <a:ext uri="{FF2B5EF4-FFF2-40B4-BE49-F238E27FC236}">
                <a16:creationId xmlns:a16="http://schemas.microsoft.com/office/drawing/2014/main" id="{EB357DFC-FE18-4016-98DE-183E69694C9D}"/>
              </a:ext>
            </a:extLst>
          </p:cNvPr>
          <p:cNvSpPr txBox="1">
            <a:spLocks/>
          </p:cNvSpPr>
          <p:nvPr/>
        </p:nvSpPr>
        <p:spPr>
          <a:xfrm>
            <a:off x="542607" y="286313"/>
            <a:ext cx="11763734" cy="678182"/>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t">
            <a:normAutofit/>
          </a:bodyPr>
          <a:lstStyle>
            <a:lvl1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000000"/>
                </a:solidFill>
                <a:uFillTx/>
                <a:latin typeface="Calibri Light"/>
                <a:ea typeface="Calibri Light"/>
                <a:cs typeface="Calibri Light"/>
                <a:sym typeface="Calibri Light"/>
              </a:defRPr>
            </a:lvl1pPr>
            <a:lvl2pPr marL="0" marR="0" indent="0" algn="l" defTabSz="914400" rtl="0" latinLnBrk="0">
              <a:lnSpc>
                <a:spcPct val="100000"/>
              </a:lnSpc>
              <a:spcBef>
                <a:spcPts val="0"/>
              </a:spcBef>
              <a:spcAft>
                <a:spcPts val="0"/>
              </a:spcAft>
              <a:buClrTx/>
              <a:buSzTx/>
              <a:buFontTx/>
              <a:buNone/>
              <a:tabLst/>
              <a:defRPr sz="2400" b="0" i="0" u="none" strike="noStrike" cap="small" spc="0" baseline="0">
                <a:ln>
                  <a:noFill/>
                </a:ln>
                <a:solidFill>
                  <a:srgbClr val="FFFFFF"/>
                </a:solidFill>
                <a:uFillTx/>
                <a:latin typeface="+mn-lt"/>
                <a:ea typeface="+mn-ea"/>
                <a:cs typeface="+mn-cs"/>
                <a:sym typeface="Calibri"/>
              </a:defRPr>
            </a:lvl2pPr>
            <a:lvl3pPr marL="0" marR="0" indent="0" algn="l" defTabSz="914400" rtl="0" latinLnBrk="0">
              <a:lnSpc>
                <a:spcPct val="100000"/>
              </a:lnSpc>
              <a:spcBef>
                <a:spcPts val="0"/>
              </a:spcBef>
              <a:spcAft>
                <a:spcPts val="0"/>
              </a:spcAft>
              <a:buClrTx/>
              <a:buSzTx/>
              <a:buFontTx/>
              <a:buNone/>
              <a:tabLst/>
              <a:defRPr sz="2400" b="0" i="0" u="none" strike="noStrike" cap="small" spc="0" baseline="0">
                <a:ln>
                  <a:noFill/>
                </a:ln>
                <a:solidFill>
                  <a:srgbClr val="FFFFFF"/>
                </a:solidFill>
                <a:uFillTx/>
                <a:latin typeface="+mn-lt"/>
                <a:ea typeface="+mn-ea"/>
                <a:cs typeface="+mn-cs"/>
                <a:sym typeface="Calibri"/>
              </a:defRPr>
            </a:lvl3pPr>
            <a:lvl4pPr marL="0" marR="0" indent="0" algn="l" defTabSz="914400" rtl="0" latinLnBrk="0">
              <a:lnSpc>
                <a:spcPct val="100000"/>
              </a:lnSpc>
              <a:spcBef>
                <a:spcPts val="0"/>
              </a:spcBef>
              <a:spcAft>
                <a:spcPts val="0"/>
              </a:spcAft>
              <a:buClrTx/>
              <a:buSzTx/>
              <a:buFontTx/>
              <a:buNone/>
              <a:tabLst/>
              <a:defRPr sz="2400" b="0" i="0" u="none" strike="noStrike" cap="small" spc="0" baseline="0">
                <a:ln>
                  <a:noFill/>
                </a:ln>
                <a:solidFill>
                  <a:srgbClr val="FFFFFF"/>
                </a:solidFill>
                <a:uFillTx/>
                <a:latin typeface="+mn-lt"/>
                <a:ea typeface="+mn-ea"/>
                <a:cs typeface="+mn-cs"/>
                <a:sym typeface="Calibri"/>
              </a:defRPr>
            </a:lvl4pPr>
            <a:lvl5pPr marL="0" marR="0" indent="0" algn="l" defTabSz="914400" rtl="0" latinLnBrk="0">
              <a:lnSpc>
                <a:spcPct val="100000"/>
              </a:lnSpc>
              <a:spcBef>
                <a:spcPts val="0"/>
              </a:spcBef>
              <a:spcAft>
                <a:spcPts val="0"/>
              </a:spcAft>
              <a:buClrTx/>
              <a:buSzTx/>
              <a:buFontTx/>
              <a:buNone/>
              <a:tabLst/>
              <a:defRPr sz="2400" b="0" i="0" u="none" strike="noStrike" cap="small" spc="0" baseline="0">
                <a:ln>
                  <a:noFill/>
                </a:ln>
                <a:solidFill>
                  <a:srgbClr val="FFFFFF"/>
                </a:solidFill>
                <a:uFillTx/>
                <a:latin typeface="+mn-lt"/>
                <a:ea typeface="+mn-ea"/>
                <a:cs typeface="+mn-cs"/>
                <a:sym typeface="Calibri"/>
              </a:defRPr>
            </a:lvl5pPr>
            <a:lvl6pPr marL="0" marR="0" indent="457200" algn="l" defTabSz="914400" rtl="0" latinLnBrk="0">
              <a:lnSpc>
                <a:spcPct val="100000"/>
              </a:lnSpc>
              <a:spcBef>
                <a:spcPts val="0"/>
              </a:spcBef>
              <a:spcAft>
                <a:spcPts val="0"/>
              </a:spcAft>
              <a:buClrTx/>
              <a:buSzTx/>
              <a:buFontTx/>
              <a:buNone/>
              <a:tabLst/>
              <a:defRPr sz="2400" b="0" i="0" u="none" strike="noStrike" cap="small" spc="0" baseline="0">
                <a:ln>
                  <a:noFill/>
                </a:ln>
                <a:solidFill>
                  <a:srgbClr val="FFFFFF"/>
                </a:solidFill>
                <a:uFillTx/>
                <a:latin typeface="+mn-lt"/>
                <a:ea typeface="+mn-ea"/>
                <a:cs typeface="+mn-cs"/>
                <a:sym typeface="Calibri"/>
              </a:defRPr>
            </a:lvl6pPr>
            <a:lvl7pPr marL="0" marR="0" indent="914400" algn="l" defTabSz="914400" rtl="0" latinLnBrk="0">
              <a:lnSpc>
                <a:spcPct val="100000"/>
              </a:lnSpc>
              <a:spcBef>
                <a:spcPts val="0"/>
              </a:spcBef>
              <a:spcAft>
                <a:spcPts val="0"/>
              </a:spcAft>
              <a:buClrTx/>
              <a:buSzTx/>
              <a:buFontTx/>
              <a:buNone/>
              <a:tabLst/>
              <a:defRPr sz="2400" b="0" i="0" u="none" strike="noStrike" cap="small" spc="0" baseline="0">
                <a:ln>
                  <a:noFill/>
                </a:ln>
                <a:solidFill>
                  <a:srgbClr val="FFFFFF"/>
                </a:solidFill>
                <a:uFillTx/>
                <a:latin typeface="+mn-lt"/>
                <a:ea typeface="+mn-ea"/>
                <a:cs typeface="+mn-cs"/>
                <a:sym typeface="Calibri"/>
              </a:defRPr>
            </a:lvl7pPr>
            <a:lvl8pPr marL="0" marR="0" indent="1371600" algn="l" defTabSz="914400" rtl="0" latinLnBrk="0">
              <a:lnSpc>
                <a:spcPct val="100000"/>
              </a:lnSpc>
              <a:spcBef>
                <a:spcPts val="0"/>
              </a:spcBef>
              <a:spcAft>
                <a:spcPts val="0"/>
              </a:spcAft>
              <a:buClrTx/>
              <a:buSzTx/>
              <a:buFontTx/>
              <a:buNone/>
              <a:tabLst/>
              <a:defRPr sz="2400" b="0" i="0" u="none" strike="noStrike" cap="small" spc="0" baseline="0">
                <a:ln>
                  <a:noFill/>
                </a:ln>
                <a:solidFill>
                  <a:srgbClr val="FFFFFF"/>
                </a:solidFill>
                <a:uFillTx/>
                <a:latin typeface="+mn-lt"/>
                <a:ea typeface="+mn-ea"/>
                <a:cs typeface="+mn-cs"/>
                <a:sym typeface="Calibri"/>
              </a:defRPr>
            </a:lvl8pPr>
            <a:lvl9pPr marL="0" marR="0" indent="1828800" algn="l" defTabSz="914400" rtl="0" latinLnBrk="0">
              <a:lnSpc>
                <a:spcPct val="100000"/>
              </a:lnSpc>
              <a:spcBef>
                <a:spcPts val="0"/>
              </a:spcBef>
              <a:spcAft>
                <a:spcPts val="0"/>
              </a:spcAft>
              <a:buClrTx/>
              <a:buSzTx/>
              <a:buFontTx/>
              <a:buNone/>
              <a:tabLst/>
              <a:defRPr sz="2400" b="0" i="0" u="none" strike="noStrike" cap="small" spc="0" baseline="0">
                <a:ln>
                  <a:noFill/>
                </a:ln>
                <a:solidFill>
                  <a:srgbClr val="FFFFFF"/>
                </a:solidFill>
                <a:uFillTx/>
                <a:latin typeface="+mn-lt"/>
                <a:ea typeface="+mn-ea"/>
                <a:cs typeface="+mn-cs"/>
                <a:sym typeface="Calibri"/>
              </a:defRPr>
            </a:lvl9pPr>
          </a:lstStyle>
          <a:p>
            <a:r>
              <a:rPr lang="en-US" b="1" u="sng" dirty="0">
                <a:latin typeface="Cambria" panose="02040503050406030204" pitchFamily="18" charset="0"/>
                <a:ea typeface="Cambria" panose="02040503050406030204" pitchFamily="18" charset="0"/>
              </a:rPr>
              <a:t>LSTM</a:t>
            </a:r>
          </a:p>
        </p:txBody>
      </p:sp>
      <p:pic>
        <p:nvPicPr>
          <p:cNvPr id="9" name="Picture 8">
            <a:extLst>
              <a:ext uri="{FF2B5EF4-FFF2-40B4-BE49-F238E27FC236}">
                <a16:creationId xmlns:a16="http://schemas.microsoft.com/office/drawing/2014/main" id="{A7E11EF4-2EB6-4536-B456-8E4B6D9837B5}"/>
              </a:ext>
            </a:extLst>
          </p:cNvPr>
          <p:cNvPicPr>
            <a:picLocks noChangeAspect="1"/>
          </p:cNvPicPr>
          <p:nvPr/>
        </p:nvPicPr>
        <p:blipFill rotWithShape="1">
          <a:blip r:embed="rId3"/>
          <a:srcRect r="11757"/>
          <a:stretch/>
        </p:blipFill>
        <p:spPr>
          <a:xfrm>
            <a:off x="5288614" y="201379"/>
            <a:ext cx="3094162" cy="1712442"/>
          </a:xfrm>
          <a:prstGeom prst="rect">
            <a:avLst/>
          </a:prstGeom>
        </p:spPr>
      </p:pic>
      <p:pic>
        <p:nvPicPr>
          <p:cNvPr id="10" name="Picture 9">
            <a:extLst>
              <a:ext uri="{FF2B5EF4-FFF2-40B4-BE49-F238E27FC236}">
                <a16:creationId xmlns:a16="http://schemas.microsoft.com/office/drawing/2014/main" id="{D2E1EC83-CD8D-4E9F-87B1-53AE0FE18A3A}"/>
              </a:ext>
            </a:extLst>
          </p:cNvPr>
          <p:cNvPicPr>
            <a:picLocks noChangeAspect="1"/>
          </p:cNvPicPr>
          <p:nvPr/>
        </p:nvPicPr>
        <p:blipFill>
          <a:blip r:embed="rId4"/>
          <a:stretch>
            <a:fillRect/>
          </a:stretch>
        </p:blipFill>
        <p:spPr>
          <a:xfrm>
            <a:off x="5288614" y="1981905"/>
            <a:ext cx="3094162" cy="1965364"/>
          </a:xfrm>
          <a:prstGeom prst="rect">
            <a:avLst/>
          </a:prstGeom>
        </p:spPr>
      </p:pic>
      <p:pic>
        <p:nvPicPr>
          <p:cNvPr id="11" name="Picture 10">
            <a:extLst>
              <a:ext uri="{FF2B5EF4-FFF2-40B4-BE49-F238E27FC236}">
                <a16:creationId xmlns:a16="http://schemas.microsoft.com/office/drawing/2014/main" id="{1524183E-AD42-40B6-AD11-69718DF47029}"/>
              </a:ext>
            </a:extLst>
          </p:cNvPr>
          <p:cNvPicPr>
            <a:picLocks noChangeAspect="1"/>
          </p:cNvPicPr>
          <p:nvPr/>
        </p:nvPicPr>
        <p:blipFill>
          <a:blip r:embed="rId5"/>
          <a:stretch>
            <a:fillRect/>
          </a:stretch>
        </p:blipFill>
        <p:spPr>
          <a:xfrm>
            <a:off x="5288614" y="4045431"/>
            <a:ext cx="3094162" cy="1965364"/>
          </a:xfrm>
          <a:prstGeom prst="rect">
            <a:avLst/>
          </a:prstGeom>
        </p:spPr>
      </p:pic>
      <p:pic>
        <p:nvPicPr>
          <p:cNvPr id="12" name="Picture 11">
            <a:extLst>
              <a:ext uri="{FF2B5EF4-FFF2-40B4-BE49-F238E27FC236}">
                <a16:creationId xmlns:a16="http://schemas.microsoft.com/office/drawing/2014/main" id="{A52C1955-505C-42BB-86CC-91B6DC98AD49}"/>
              </a:ext>
            </a:extLst>
          </p:cNvPr>
          <p:cNvPicPr>
            <a:picLocks noChangeAspect="1"/>
          </p:cNvPicPr>
          <p:nvPr/>
        </p:nvPicPr>
        <p:blipFill>
          <a:blip r:embed="rId6"/>
          <a:stretch>
            <a:fillRect/>
          </a:stretch>
        </p:blipFill>
        <p:spPr>
          <a:xfrm>
            <a:off x="8642440" y="814758"/>
            <a:ext cx="3098853" cy="2040858"/>
          </a:xfrm>
          <a:prstGeom prst="rect">
            <a:avLst/>
          </a:prstGeom>
        </p:spPr>
      </p:pic>
      <p:pic>
        <p:nvPicPr>
          <p:cNvPr id="13" name="Picture 12">
            <a:extLst>
              <a:ext uri="{FF2B5EF4-FFF2-40B4-BE49-F238E27FC236}">
                <a16:creationId xmlns:a16="http://schemas.microsoft.com/office/drawing/2014/main" id="{F0A171C0-E28F-410F-939D-020616123642}"/>
              </a:ext>
            </a:extLst>
          </p:cNvPr>
          <p:cNvPicPr>
            <a:picLocks noChangeAspect="1"/>
          </p:cNvPicPr>
          <p:nvPr/>
        </p:nvPicPr>
        <p:blipFill>
          <a:blip r:embed="rId7"/>
          <a:stretch>
            <a:fillRect/>
          </a:stretch>
        </p:blipFill>
        <p:spPr>
          <a:xfrm>
            <a:off x="8649317" y="3078689"/>
            <a:ext cx="3091977" cy="2040858"/>
          </a:xfrm>
          <a:prstGeom prst="rect">
            <a:avLst/>
          </a:prstGeom>
        </p:spPr>
      </p:pic>
      <p:sp>
        <p:nvSpPr>
          <p:cNvPr id="14" name="TextBox 13">
            <a:extLst>
              <a:ext uri="{FF2B5EF4-FFF2-40B4-BE49-F238E27FC236}">
                <a16:creationId xmlns:a16="http://schemas.microsoft.com/office/drawing/2014/main" id="{CEDBA528-921C-49AB-B304-6CA7ACEF65A2}"/>
              </a:ext>
            </a:extLst>
          </p:cNvPr>
          <p:cNvSpPr txBox="1"/>
          <p:nvPr/>
        </p:nvSpPr>
        <p:spPr>
          <a:xfrm>
            <a:off x="9972181" y="5479948"/>
            <a:ext cx="1949699"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r>
              <a:rPr lang="en-US" dirty="0">
                <a:solidFill>
                  <a:srgbClr val="116020"/>
                </a:solidFill>
                <a:sym typeface="Calibri"/>
              </a:rPr>
              <a:t>Source: </a:t>
            </a:r>
            <a:r>
              <a:rPr lang="en-US" dirty="0" err="1">
                <a:hlinkClick r:id="rId8"/>
              </a:rPr>
              <a:t>colah's</a:t>
            </a:r>
            <a:r>
              <a:rPr lang="en-US" dirty="0">
                <a:hlinkClick r:id="rId8"/>
              </a:rPr>
              <a:t> blog</a:t>
            </a:r>
            <a:endParaRPr lang="en-US" dirty="0"/>
          </a:p>
          <a:p>
            <a:endParaRPr kumimoji="0" lang="en-US" sz="1800" b="0" i="0" u="none" strike="noStrike" cap="none" spc="0" normalizeH="0" baseline="0" dirty="0">
              <a:ln>
                <a:noFill/>
              </a:ln>
              <a:solidFill>
                <a:srgbClr val="116020"/>
              </a:solidFill>
              <a:effectLst/>
              <a:uFillTx/>
              <a:latin typeface="+mn-lt"/>
              <a:ea typeface="+mn-ea"/>
              <a:cs typeface="+mn-cs"/>
              <a:sym typeface="Calibri"/>
            </a:endParaRPr>
          </a:p>
        </p:txBody>
      </p:sp>
      <p:sp>
        <p:nvSpPr>
          <p:cNvPr id="6" name="Rectangle 5">
            <a:extLst>
              <a:ext uri="{FF2B5EF4-FFF2-40B4-BE49-F238E27FC236}">
                <a16:creationId xmlns:a16="http://schemas.microsoft.com/office/drawing/2014/main" id="{776FDAB3-BA96-4EFA-A622-B60A18DF5D91}"/>
              </a:ext>
            </a:extLst>
          </p:cNvPr>
          <p:cNvSpPr/>
          <p:nvPr/>
        </p:nvSpPr>
        <p:spPr>
          <a:xfrm>
            <a:off x="270120" y="782770"/>
            <a:ext cx="4885223" cy="5355312"/>
          </a:xfrm>
          <a:prstGeom prst="rect">
            <a:avLst/>
          </a:prstGeom>
        </p:spPr>
        <p:txBody>
          <a:bodyPr wrap="square">
            <a:spAutoFit/>
          </a:bodyPr>
          <a:lstStyle/>
          <a:p>
            <a:pPr marL="285750" indent="-285750">
              <a:buFont typeface="Arial" panose="020B0604020202020204" pitchFamily="34" charset="0"/>
              <a:buChar char="•"/>
            </a:pPr>
            <a:r>
              <a:rPr lang="en-US" dirty="0">
                <a:solidFill>
                  <a:schemeClr val="bg2">
                    <a:lumMod val="50000"/>
                  </a:schemeClr>
                </a:solidFill>
                <a:latin typeface="Cambria" panose="02040503050406030204" pitchFamily="18" charset="0"/>
                <a:ea typeface="Cambria" panose="02040503050406030204" pitchFamily="18" charset="0"/>
              </a:rPr>
              <a:t>A variant of RNN introduced by </a:t>
            </a:r>
            <a:r>
              <a:rPr lang="en-US" dirty="0" err="1">
                <a:solidFill>
                  <a:schemeClr val="bg2">
                    <a:lumMod val="50000"/>
                  </a:schemeClr>
                </a:solidFill>
                <a:latin typeface="Cambria" panose="02040503050406030204" pitchFamily="18" charset="0"/>
                <a:ea typeface="Cambria" panose="02040503050406030204" pitchFamily="18" charset="0"/>
                <a:hlinkClick r:id="rId9">
                  <a:extLst>
                    <a:ext uri="{A12FA001-AC4F-418D-AE19-62706E023703}">
                      <ahyp:hlinkClr xmlns:ahyp="http://schemas.microsoft.com/office/drawing/2018/hyperlinkcolor" val="tx"/>
                    </a:ext>
                  </a:extLst>
                </a:hlinkClick>
              </a:rPr>
              <a:t>Hochreiter</a:t>
            </a:r>
            <a:r>
              <a:rPr lang="en-US" dirty="0">
                <a:solidFill>
                  <a:schemeClr val="bg2">
                    <a:lumMod val="50000"/>
                  </a:schemeClr>
                </a:solidFill>
                <a:latin typeface="Cambria" panose="02040503050406030204" pitchFamily="18" charset="0"/>
                <a:ea typeface="Cambria" panose="02040503050406030204" pitchFamily="18" charset="0"/>
                <a:hlinkClick r:id="rId9">
                  <a:extLst>
                    <a:ext uri="{A12FA001-AC4F-418D-AE19-62706E023703}">
                      <ahyp:hlinkClr xmlns:ahyp="http://schemas.microsoft.com/office/drawing/2018/hyperlinkcolor" val="tx"/>
                    </a:ext>
                  </a:extLst>
                </a:hlinkClick>
              </a:rPr>
              <a:t> &amp; </a:t>
            </a:r>
            <a:r>
              <a:rPr lang="en-US" dirty="0" err="1">
                <a:solidFill>
                  <a:schemeClr val="bg2">
                    <a:lumMod val="50000"/>
                  </a:schemeClr>
                </a:solidFill>
                <a:latin typeface="Cambria" panose="02040503050406030204" pitchFamily="18" charset="0"/>
                <a:ea typeface="Cambria" panose="02040503050406030204" pitchFamily="18" charset="0"/>
                <a:hlinkClick r:id="rId9">
                  <a:extLst>
                    <a:ext uri="{A12FA001-AC4F-418D-AE19-62706E023703}">
                      <ahyp:hlinkClr xmlns:ahyp="http://schemas.microsoft.com/office/drawing/2018/hyperlinkcolor" val="tx"/>
                    </a:ext>
                  </a:extLst>
                </a:hlinkClick>
              </a:rPr>
              <a:t>Schmidhuber</a:t>
            </a:r>
            <a:r>
              <a:rPr lang="en-US" dirty="0">
                <a:solidFill>
                  <a:schemeClr val="bg2">
                    <a:lumMod val="50000"/>
                  </a:schemeClr>
                </a:solidFill>
                <a:latin typeface="Cambria" panose="02040503050406030204" pitchFamily="18" charset="0"/>
                <a:ea typeface="Cambria" panose="02040503050406030204" pitchFamily="18" charset="0"/>
                <a:hlinkClick r:id="rId9">
                  <a:extLst>
                    <a:ext uri="{A12FA001-AC4F-418D-AE19-62706E023703}">
                      <ahyp:hlinkClr xmlns:ahyp="http://schemas.microsoft.com/office/drawing/2018/hyperlinkcolor" val="tx"/>
                    </a:ext>
                  </a:extLst>
                </a:hlinkClick>
              </a:rPr>
              <a:t> (1997)</a:t>
            </a:r>
            <a:endParaRPr lang="en-US" dirty="0">
              <a:solidFill>
                <a:schemeClr val="bg2">
                  <a:lumMod val="50000"/>
                </a:schemeClr>
              </a:solidFill>
              <a:latin typeface="Cambria" panose="02040503050406030204" pitchFamily="18" charset="0"/>
              <a:ea typeface="Cambria" panose="02040503050406030204" pitchFamily="18" charset="0"/>
            </a:endParaRPr>
          </a:p>
          <a:p>
            <a:endParaRPr lang="en-US" dirty="0">
              <a:solidFill>
                <a:schemeClr val="bg2">
                  <a:lumMod val="50000"/>
                </a:schemeClr>
              </a:solidFill>
              <a:latin typeface="Cambria" panose="02040503050406030204" pitchFamily="18" charset="0"/>
              <a:ea typeface="Cambria" panose="02040503050406030204" pitchFamily="18" charset="0"/>
            </a:endParaRPr>
          </a:p>
          <a:p>
            <a:pPr marL="285750" indent="-285750">
              <a:buFont typeface="Arial" panose="020B0604020202020204" pitchFamily="34" charset="0"/>
              <a:buChar char="•"/>
            </a:pPr>
            <a:r>
              <a:rPr lang="en-US" dirty="0">
                <a:solidFill>
                  <a:schemeClr val="bg2">
                    <a:lumMod val="50000"/>
                  </a:schemeClr>
                </a:solidFill>
                <a:latin typeface="Cambria" panose="02040503050406030204" pitchFamily="18" charset="0"/>
                <a:ea typeface="Cambria" panose="02040503050406030204" pitchFamily="18" charset="0"/>
              </a:rPr>
              <a:t>Capable of learning long-term dependencies as a solution to the problem that RNNs become unable to learn to connect the information where gap between the relevant information and the point where it is needed become very large</a:t>
            </a:r>
          </a:p>
          <a:p>
            <a:pPr marL="285750" indent="-285750">
              <a:buFont typeface="Arial" panose="020B0604020202020204" pitchFamily="34" charset="0"/>
              <a:buChar char="•"/>
            </a:pPr>
            <a:endParaRPr lang="en-US" dirty="0">
              <a:solidFill>
                <a:schemeClr val="bg2">
                  <a:lumMod val="50000"/>
                </a:schemeClr>
              </a:solidFill>
              <a:latin typeface="Cambria" panose="02040503050406030204" pitchFamily="18" charset="0"/>
              <a:ea typeface="Cambria" panose="02040503050406030204" pitchFamily="18" charset="0"/>
            </a:endParaRPr>
          </a:p>
          <a:p>
            <a:pPr marL="285750" indent="-285750">
              <a:buFont typeface="Arial" panose="020B0604020202020204" pitchFamily="34" charset="0"/>
              <a:buChar char="•"/>
            </a:pPr>
            <a:r>
              <a:rPr lang="en-US" dirty="0">
                <a:solidFill>
                  <a:schemeClr val="bg2">
                    <a:lumMod val="50000"/>
                  </a:schemeClr>
                </a:solidFill>
                <a:latin typeface="Cambria" panose="02040503050406030204" pitchFamily="18" charset="0"/>
                <a:ea typeface="Cambria" panose="02040503050406030204" pitchFamily="18" charset="0"/>
              </a:rPr>
              <a:t>LSTM’s ability to forget, remember and update the information pushes it one step ahead of RNNs</a:t>
            </a:r>
          </a:p>
          <a:p>
            <a:endParaRPr lang="en-US" dirty="0">
              <a:solidFill>
                <a:schemeClr val="bg2">
                  <a:lumMod val="50000"/>
                </a:schemeClr>
              </a:solidFill>
              <a:latin typeface="Cambria" panose="02040503050406030204" pitchFamily="18" charset="0"/>
              <a:ea typeface="Cambria" panose="02040503050406030204" pitchFamily="18" charset="0"/>
            </a:endParaRPr>
          </a:p>
          <a:p>
            <a:pPr marL="285750" indent="-285750">
              <a:buFont typeface="Arial" panose="020B0604020202020204" pitchFamily="34" charset="0"/>
              <a:buChar char="•"/>
            </a:pPr>
            <a:r>
              <a:rPr lang="en-US" dirty="0">
                <a:solidFill>
                  <a:schemeClr val="bg2">
                    <a:lumMod val="50000"/>
                  </a:schemeClr>
                </a:solidFill>
                <a:latin typeface="Cambria" panose="02040503050406030204" pitchFamily="18" charset="0"/>
                <a:ea typeface="Cambria" panose="02040503050406030204" pitchFamily="18" charset="0"/>
              </a:rPr>
              <a:t>The key to LSTMs is the cell state that persists the information without changing </a:t>
            </a:r>
          </a:p>
          <a:p>
            <a:pPr marL="285750" indent="-285750">
              <a:buFont typeface="Arial" panose="020B0604020202020204" pitchFamily="34" charset="0"/>
              <a:buChar char="•"/>
            </a:pPr>
            <a:endParaRPr lang="en-US" dirty="0">
              <a:solidFill>
                <a:schemeClr val="bg2">
                  <a:lumMod val="50000"/>
                </a:schemeClr>
              </a:solidFill>
              <a:latin typeface="Cambria" panose="02040503050406030204" pitchFamily="18" charset="0"/>
              <a:ea typeface="Cambria" panose="02040503050406030204" pitchFamily="18" charset="0"/>
            </a:endParaRPr>
          </a:p>
          <a:p>
            <a:pPr marL="285750" indent="-285750">
              <a:buFont typeface="Arial" panose="020B0604020202020204" pitchFamily="34" charset="0"/>
              <a:buChar char="•"/>
            </a:pPr>
            <a:r>
              <a:rPr lang="en-US" dirty="0">
                <a:solidFill>
                  <a:schemeClr val="bg2">
                    <a:lumMod val="50000"/>
                  </a:schemeClr>
                </a:solidFill>
                <a:latin typeface="Cambria" panose="02040503050406030204" pitchFamily="18" charset="0"/>
                <a:ea typeface="Cambria" panose="02040503050406030204" pitchFamily="18" charset="0"/>
              </a:rPr>
              <a:t>The LSTM adds/removes information to the cell state regulated by structures called gates.</a:t>
            </a:r>
          </a:p>
        </p:txBody>
      </p:sp>
    </p:spTree>
    <p:extLst>
      <p:ext uri="{BB962C8B-B14F-4D97-AF65-F5344CB8AC3E}">
        <p14:creationId xmlns:p14="http://schemas.microsoft.com/office/powerpoint/2010/main" val="25234711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862CCF-2FC1-4DB9-A8B5-9BAB959B8425}"/>
              </a:ext>
            </a:extLst>
          </p:cNvPr>
          <p:cNvSpPr>
            <a:spLocks noGrp="1"/>
          </p:cNvSpPr>
          <p:nvPr>
            <p:ph type="title"/>
          </p:nvPr>
        </p:nvSpPr>
        <p:spPr>
          <a:xfrm>
            <a:off x="711282" y="248047"/>
            <a:ext cx="11763734" cy="678182"/>
          </a:xfrm>
        </p:spPr>
        <p:txBody>
          <a:bodyPr>
            <a:normAutofit/>
          </a:bodyPr>
          <a:lstStyle/>
          <a:p>
            <a:r>
              <a:rPr lang="en-US" b="1" u="sng" kern="1200" dirty="0">
                <a:latin typeface="Cambria" panose="02040503050406030204" pitchFamily="18" charset="0"/>
                <a:ea typeface="Cambria" panose="02040503050406030204" pitchFamily="18" charset="0"/>
              </a:rPr>
              <a:t>Bi directional LSTM</a:t>
            </a:r>
          </a:p>
        </p:txBody>
      </p:sp>
      <p:sp>
        <p:nvSpPr>
          <p:cNvPr id="3" name="Text Placeholder 2">
            <a:extLst>
              <a:ext uri="{FF2B5EF4-FFF2-40B4-BE49-F238E27FC236}">
                <a16:creationId xmlns:a16="http://schemas.microsoft.com/office/drawing/2014/main" id="{C759F7B9-8F26-4B7D-BD73-4BC57B261790}"/>
              </a:ext>
            </a:extLst>
          </p:cNvPr>
          <p:cNvSpPr>
            <a:spLocks noGrp="1"/>
          </p:cNvSpPr>
          <p:nvPr>
            <p:ph type="body" sz="half" idx="1"/>
          </p:nvPr>
        </p:nvSpPr>
        <p:spPr>
          <a:xfrm>
            <a:off x="604326" y="950419"/>
            <a:ext cx="5560803" cy="2478581"/>
          </a:xfrm>
        </p:spPr>
        <p:txBody>
          <a:bodyPr>
            <a:noAutofit/>
          </a:bodyPr>
          <a:lstStyle/>
          <a:p>
            <a:pPr marL="457200" indent="-457200" fontAlgn="base">
              <a:buFont typeface="Wingdings" panose="05000000000000000000" pitchFamily="2" charset="2"/>
              <a:buChar char="Ø"/>
            </a:pPr>
            <a:r>
              <a:rPr lang="en-US" sz="1800" kern="1200" dirty="0">
                <a:solidFill>
                  <a:schemeClr val="bg2">
                    <a:lumMod val="50000"/>
                  </a:schemeClr>
                </a:solidFill>
                <a:latin typeface="Cambria" panose="02040503050406030204" pitchFamily="18" charset="0"/>
                <a:ea typeface="Cambria" panose="02040503050406030204" pitchFamily="18" charset="0"/>
                <a:cs typeface="+mn-cs"/>
              </a:rPr>
              <a:t>Bidirectional LSTMs are an extension of traditional LSTMs </a:t>
            </a:r>
          </a:p>
          <a:p>
            <a:pPr marL="457200" indent="-457200" fontAlgn="base">
              <a:buFont typeface="Wingdings" panose="05000000000000000000" pitchFamily="2" charset="2"/>
              <a:buChar char="Ø"/>
            </a:pPr>
            <a:endParaRPr lang="en-US" sz="1800" kern="1200" dirty="0">
              <a:solidFill>
                <a:schemeClr val="bg2">
                  <a:lumMod val="50000"/>
                </a:schemeClr>
              </a:solidFill>
              <a:latin typeface="Cambria" panose="02040503050406030204" pitchFamily="18" charset="0"/>
              <a:ea typeface="Cambria" panose="02040503050406030204" pitchFamily="18" charset="0"/>
              <a:cs typeface="+mn-cs"/>
            </a:endParaRPr>
          </a:p>
          <a:p>
            <a:pPr marL="457200" indent="-457200" fontAlgn="base">
              <a:buFont typeface="Wingdings" panose="05000000000000000000" pitchFamily="2" charset="2"/>
              <a:buChar char="Ø"/>
            </a:pPr>
            <a:r>
              <a:rPr lang="en-US" sz="1800" kern="1200" dirty="0">
                <a:solidFill>
                  <a:schemeClr val="bg2">
                    <a:lumMod val="50000"/>
                  </a:schemeClr>
                </a:solidFill>
                <a:latin typeface="Cambria" panose="02040503050406030204" pitchFamily="18" charset="0"/>
                <a:ea typeface="Cambria" panose="02040503050406030204" pitchFamily="18" charset="0"/>
                <a:cs typeface="+mn-cs"/>
              </a:rPr>
              <a:t>In addition to LSTM’s preserving information from the past, </a:t>
            </a:r>
            <a:r>
              <a:rPr lang="en-US" sz="1800" kern="1200" dirty="0" err="1">
                <a:solidFill>
                  <a:schemeClr val="bg2">
                    <a:lumMod val="50000"/>
                  </a:schemeClr>
                </a:solidFill>
                <a:latin typeface="Cambria" panose="02040503050406030204" pitchFamily="18" charset="0"/>
                <a:ea typeface="Cambria" panose="02040503050406030204" pitchFamily="18" charset="0"/>
                <a:cs typeface="+mn-cs"/>
              </a:rPr>
              <a:t>BiLSTM</a:t>
            </a:r>
            <a:r>
              <a:rPr lang="en-US" sz="1800" kern="1200" dirty="0">
                <a:solidFill>
                  <a:schemeClr val="bg2">
                    <a:lumMod val="50000"/>
                  </a:schemeClr>
                </a:solidFill>
                <a:latin typeface="Cambria" panose="02040503050406030204" pitchFamily="18" charset="0"/>
                <a:ea typeface="Cambria" panose="02040503050406030204" pitchFamily="18" charset="0"/>
                <a:cs typeface="+mn-cs"/>
              </a:rPr>
              <a:t> preserve information from both past and future.</a:t>
            </a:r>
          </a:p>
          <a:p>
            <a:pPr marL="457200" indent="-457200" fontAlgn="base">
              <a:buFont typeface="Wingdings" panose="05000000000000000000" pitchFamily="2" charset="2"/>
              <a:buChar char="Ø"/>
            </a:pPr>
            <a:endParaRPr lang="en-US" sz="1800" kern="1200" dirty="0">
              <a:solidFill>
                <a:schemeClr val="bg2">
                  <a:lumMod val="50000"/>
                </a:schemeClr>
              </a:solidFill>
              <a:latin typeface="Cambria" panose="02040503050406030204" pitchFamily="18" charset="0"/>
              <a:ea typeface="Cambria" panose="02040503050406030204" pitchFamily="18" charset="0"/>
              <a:cs typeface="+mn-cs"/>
            </a:endParaRPr>
          </a:p>
          <a:p>
            <a:pPr marL="457200" indent="-457200" fontAlgn="base">
              <a:buFont typeface="Wingdings" panose="05000000000000000000" pitchFamily="2" charset="2"/>
              <a:buChar char="Ø"/>
            </a:pPr>
            <a:r>
              <a:rPr lang="en-US" sz="1800" kern="1200" dirty="0">
                <a:solidFill>
                  <a:schemeClr val="bg2">
                    <a:lumMod val="50000"/>
                  </a:schemeClr>
                </a:solidFill>
                <a:latin typeface="Cambria" panose="02040503050406030204" pitchFamily="18" charset="0"/>
                <a:ea typeface="Cambria" panose="02040503050406030204" pitchFamily="18" charset="0"/>
                <a:cs typeface="+mn-cs"/>
              </a:rPr>
              <a:t>Improve model performance by understanding the context better on very complicated questions</a:t>
            </a:r>
          </a:p>
          <a:p>
            <a:pPr marL="457200" indent="-457200" fontAlgn="base">
              <a:buFont typeface="Wingdings" panose="05000000000000000000" pitchFamily="2" charset="2"/>
              <a:buChar char="Ø"/>
            </a:pPr>
            <a:endParaRPr lang="en-US" sz="1800" kern="1200" dirty="0">
              <a:solidFill>
                <a:schemeClr val="bg2">
                  <a:lumMod val="50000"/>
                </a:schemeClr>
              </a:solidFill>
              <a:latin typeface="Cambria" panose="02040503050406030204" pitchFamily="18" charset="0"/>
              <a:ea typeface="Cambria" panose="02040503050406030204" pitchFamily="18" charset="0"/>
              <a:cs typeface="+mn-cs"/>
            </a:endParaRPr>
          </a:p>
          <a:p>
            <a:pPr marL="457200" indent="-457200" fontAlgn="base">
              <a:buFont typeface="Wingdings" panose="05000000000000000000" pitchFamily="2" charset="2"/>
              <a:buChar char="Ø"/>
            </a:pPr>
            <a:r>
              <a:rPr lang="en-US" sz="1800" kern="1200" dirty="0">
                <a:solidFill>
                  <a:schemeClr val="bg2">
                    <a:lumMod val="50000"/>
                  </a:schemeClr>
                </a:solidFill>
                <a:latin typeface="Cambria" panose="02040503050406030204" pitchFamily="18" charset="0"/>
                <a:ea typeface="Cambria" panose="02040503050406030204" pitchFamily="18" charset="0"/>
                <a:cs typeface="+mn-cs"/>
              </a:rPr>
              <a:t>Bidirectional LSTMs train two instead of one LSTM on the input sequence/text</a:t>
            </a:r>
          </a:p>
          <a:p>
            <a:pPr marL="457200" indent="-457200" fontAlgn="base">
              <a:buFont typeface="Wingdings" panose="05000000000000000000" pitchFamily="2" charset="2"/>
              <a:buChar char="Ø"/>
            </a:pPr>
            <a:endParaRPr lang="en-US" sz="1800" kern="1200" dirty="0">
              <a:solidFill>
                <a:schemeClr val="bg2">
                  <a:lumMod val="50000"/>
                </a:schemeClr>
              </a:solidFill>
              <a:latin typeface="Cambria" panose="02040503050406030204" pitchFamily="18" charset="0"/>
              <a:ea typeface="Cambria" panose="02040503050406030204" pitchFamily="18" charset="0"/>
              <a:cs typeface="+mn-cs"/>
            </a:endParaRPr>
          </a:p>
          <a:p>
            <a:pPr marL="457200" indent="-457200" fontAlgn="base">
              <a:buFont typeface="Wingdings" panose="05000000000000000000" pitchFamily="2" charset="2"/>
              <a:buChar char="Ø"/>
            </a:pPr>
            <a:r>
              <a:rPr lang="en-US" sz="1800" kern="1200" dirty="0">
                <a:solidFill>
                  <a:schemeClr val="bg2">
                    <a:lumMod val="50000"/>
                  </a:schemeClr>
                </a:solidFill>
                <a:latin typeface="Cambria" panose="02040503050406030204" pitchFamily="18" charset="0"/>
                <a:ea typeface="Cambria" panose="02040503050406030204" pitchFamily="18" charset="0"/>
                <a:cs typeface="+mn-cs"/>
              </a:rPr>
              <a:t>The first LSTM on the input sequence as-is and the second on a reversed copy of the input sequence</a:t>
            </a:r>
          </a:p>
          <a:p>
            <a:pPr marL="457200" indent="-457200" fontAlgn="base">
              <a:buFont typeface="Wingdings" panose="05000000000000000000" pitchFamily="2" charset="2"/>
              <a:buChar char="Ø"/>
            </a:pPr>
            <a:endParaRPr lang="en-US" sz="1800" kern="1200" dirty="0">
              <a:solidFill>
                <a:schemeClr val="bg2">
                  <a:lumMod val="50000"/>
                </a:schemeClr>
              </a:solidFill>
              <a:latin typeface="Cambria" panose="02040503050406030204" pitchFamily="18" charset="0"/>
              <a:ea typeface="Cambria" panose="02040503050406030204" pitchFamily="18" charset="0"/>
              <a:cs typeface="+mn-cs"/>
            </a:endParaRPr>
          </a:p>
          <a:p>
            <a:pPr marL="457200" indent="-457200" fontAlgn="base">
              <a:buFont typeface="Wingdings" panose="05000000000000000000" pitchFamily="2" charset="2"/>
              <a:buChar char="Ø"/>
            </a:pPr>
            <a:r>
              <a:rPr lang="en-US" sz="1800" kern="1200" dirty="0">
                <a:solidFill>
                  <a:schemeClr val="bg2">
                    <a:lumMod val="50000"/>
                  </a:schemeClr>
                </a:solidFill>
                <a:latin typeface="Cambria" panose="02040503050406030204" pitchFamily="18" charset="0"/>
                <a:ea typeface="Cambria" panose="02040503050406030204" pitchFamily="18" charset="0"/>
                <a:cs typeface="+mn-cs"/>
              </a:rPr>
              <a:t>This provide additional context to the network and result in faster and fully learning the problem</a:t>
            </a:r>
          </a:p>
          <a:p>
            <a:pPr marL="457200" indent="-457200">
              <a:buFont typeface="Arial" panose="020B0604020202020204" pitchFamily="34" charset="0"/>
              <a:buChar char="•"/>
            </a:pPr>
            <a:endParaRPr lang="en-US" sz="1800" dirty="0">
              <a:latin typeface="Cambria" panose="02040503050406030204" pitchFamily="18" charset="0"/>
              <a:ea typeface="Cambria" panose="02040503050406030204" pitchFamily="18" charset="0"/>
            </a:endParaRPr>
          </a:p>
        </p:txBody>
      </p:sp>
      <p:pic>
        <p:nvPicPr>
          <p:cNvPr id="4" name="Picture 3">
            <a:extLst>
              <a:ext uri="{FF2B5EF4-FFF2-40B4-BE49-F238E27FC236}">
                <a16:creationId xmlns:a16="http://schemas.microsoft.com/office/drawing/2014/main" id="{06B2254D-62C8-4404-AE2B-7F72B60D7E9B}"/>
              </a:ext>
            </a:extLst>
          </p:cNvPr>
          <p:cNvPicPr>
            <a:picLocks noChangeAspect="1"/>
          </p:cNvPicPr>
          <p:nvPr/>
        </p:nvPicPr>
        <p:blipFill>
          <a:blip r:embed="rId3"/>
          <a:stretch>
            <a:fillRect/>
          </a:stretch>
        </p:blipFill>
        <p:spPr>
          <a:xfrm>
            <a:off x="6373296" y="1015173"/>
            <a:ext cx="5411348" cy="4572785"/>
          </a:xfrm>
          <a:prstGeom prst="rect">
            <a:avLst/>
          </a:prstGeom>
        </p:spPr>
      </p:pic>
      <p:sp>
        <p:nvSpPr>
          <p:cNvPr id="5" name="object 89">
            <a:extLst>
              <a:ext uri="{FF2B5EF4-FFF2-40B4-BE49-F238E27FC236}">
                <a16:creationId xmlns:a16="http://schemas.microsoft.com/office/drawing/2014/main" id="{C720AA5C-81B9-4B24-BA8A-5588D41460F7}"/>
              </a:ext>
            </a:extLst>
          </p:cNvPr>
          <p:cNvSpPr txBox="1"/>
          <p:nvPr/>
        </p:nvSpPr>
        <p:spPr>
          <a:xfrm>
            <a:off x="4968366" y="6571253"/>
            <a:ext cx="2256155" cy="164376"/>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p>
            <a:pPr marL="0" marR="0" lvl="0" indent="12700" algn="l" defTabSz="914400" rtl="0" eaLnBrk="1" fontAlgn="auto" latinLnBrk="0" hangingPunct="0">
              <a:lnSpc>
                <a:spcPts val="1300"/>
              </a:lnSpc>
              <a:spcBef>
                <a:spcPts val="0"/>
              </a:spcBef>
              <a:spcAft>
                <a:spcPts val="0"/>
              </a:spcAft>
              <a:buClrTx/>
              <a:buSzTx/>
              <a:buFontTx/>
              <a:buNone/>
              <a:tabLst/>
              <a:defRPr sz="1200" spc="-5">
                <a:solidFill>
                  <a:srgbClr val="FFFFFF"/>
                </a:solidFill>
                <a:latin typeface="Arial"/>
                <a:ea typeface="Arial"/>
                <a:cs typeface="Arial"/>
                <a:sym typeface="Arial"/>
              </a:defRPr>
            </a:pPr>
            <a:r>
              <a:rPr kumimoji="0" sz="1200" b="0" i="0" u="none" strike="noStrike" kern="0" cap="none" spc="-5" normalizeH="0" baseline="0" noProof="0" dirty="0">
                <a:ln>
                  <a:noFill/>
                </a:ln>
                <a:solidFill>
                  <a:srgbClr val="FFFFFF"/>
                </a:solidFill>
                <a:effectLst/>
                <a:uLnTx/>
                <a:uFillTx/>
                <a:latin typeface="Arial"/>
                <a:cs typeface="Arial"/>
                <a:sym typeface="Arial"/>
              </a:rPr>
              <a:t>GEORGE MASON</a:t>
            </a:r>
            <a:r>
              <a:rPr kumimoji="0" sz="1200" b="0" i="0" u="none" strike="noStrike" kern="0" cap="none" spc="-15" normalizeH="0" baseline="0" noProof="0" dirty="0">
                <a:ln>
                  <a:noFill/>
                </a:ln>
                <a:solidFill>
                  <a:srgbClr val="FFFFFF"/>
                </a:solidFill>
                <a:effectLst/>
                <a:uLnTx/>
                <a:uFillTx/>
                <a:latin typeface="Arial"/>
                <a:cs typeface="Arial"/>
                <a:sym typeface="Arial"/>
              </a:rPr>
              <a:t> </a:t>
            </a:r>
            <a:r>
              <a:rPr kumimoji="0" sz="1200" b="0" i="0" u="none" strike="noStrike" kern="0" cap="none" spc="-5" normalizeH="0" baseline="0" noProof="0" dirty="0">
                <a:ln>
                  <a:noFill/>
                </a:ln>
                <a:solidFill>
                  <a:srgbClr val="FFFFFF"/>
                </a:solidFill>
                <a:effectLst/>
                <a:uLnTx/>
                <a:uFillTx/>
                <a:latin typeface="Arial"/>
                <a:cs typeface="Arial"/>
                <a:sym typeface="Arial"/>
              </a:rPr>
              <a:t>UNIVERSITY</a:t>
            </a:r>
          </a:p>
        </p:txBody>
      </p:sp>
      <p:sp>
        <p:nvSpPr>
          <p:cNvPr id="6" name="object 90">
            <a:extLst>
              <a:ext uri="{FF2B5EF4-FFF2-40B4-BE49-F238E27FC236}">
                <a16:creationId xmlns:a16="http://schemas.microsoft.com/office/drawing/2014/main" id="{8FA1CC7B-57CD-44F3-93C5-6C66EB1F8290}"/>
              </a:ext>
            </a:extLst>
          </p:cNvPr>
          <p:cNvSpPr txBox="1">
            <a:spLocks noGrp="1"/>
          </p:cNvSpPr>
          <p:nvPr>
            <p:ph type="sldNum" sz="quarter" idx="2"/>
          </p:nvPr>
        </p:nvSpPr>
        <p:spPr>
          <a:xfrm>
            <a:off x="11741294" y="6566371"/>
            <a:ext cx="291436" cy="164376"/>
          </a:xfrm>
          <a:prstGeom prst="rect">
            <a:avLst/>
          </a:prstGeom>
          <a:extLst>
            <a:ext uri="{C572A759-6A51-4108-AA02-DFA0A04FC94B}">
              <ma14:wrappingTextBoxFlag xmlns="" xmlns:ma14="http://schemas.microsoft.com/office/mac/drawingml/2011/main" val="1"/>
            </a:ext>
          </a:extLst>
        </p:spPr>
        <p:txBody>
          <a:bodyPr lIns="0" tIns="0" rIns="0" bIns="0"/>
          <a:lstStyle>
            <a:lvl1pPr indent="24765">
              <a:lnSpc>
                <a:spcPts val="1300"/>
              </a:lnSpc>
              <a:defRPr sz="1200" spc="-5">
                <a:solidFill>
                  <a:srgbClr val="FFFFFF"/>
                </a:solidFill>
              </a:defRPr>
            </a:lvl1pPr>
          </a:lstStyle>
          <a:p>
            <a:pPr marL="0" marR="0" lvl="0" indent="24765" algn="l" defTabSz="914400" rtl="0" eaLnBrk="1" fontAlgn="auto" latinLnBrk="0" hangingPunct="0">
              <a:lnSpc>
                <a:spcPts val="1300"/>
              </a:lnSpc>
              <a:spcBef>
                <a:spcPts val="0"/>
              </a:spcBef>
              <a:spcAft>
                <a:spcPts val="0"/>
              </a:spcAft>
              <a:buClrTx/>
              <a:buSzTx/>
              <a:buFontTx/>
              <a:buNone/>
              <a:tabLst/>
              <a:defRPr/>
            </a:pPr>
            <a:fld id="{86CB4B4D-7CA3-9044-876B-883B54F8677D}" type="slidenum">
              <a:rPr kumimoji="0" sz="1200" b="0" i="0" u="none" strike="noStrike" kern="0" cap="none" spc="-5" normalizeH="0" baseline="0" noProof="0">
                <a:ln>
                  <a:noFill/>
                </a:ln>
                <a:solidFill>
                  <a:srgbClr val="FFFFFF"/>
                </a:solidFill>
                <a:effectLst/>
                <a:uLnTx/>
                <a:uFillTx/>
                <a:latin typeface="Arial"/>
                <a:cs typeface="Arial"/>
                <a:sym typeface="Arial"/>
              </a:rPr>
              <a:pPr marL="0" marR="0" lvl="0" indent="24765" algn="l" defTabSz="914400" rtl="0" eaLnBrk="1" fontAlgn="auto" latinLnBrk="0" hangingPunct="0">
                <a:lnSpc>
                  <a:spcPts val="1300"/>
                </a:lnSpc>
                <a:spcBef>
                  <a:spcPts val="0"/>
                </a:spcBef>
                <a:spcAft>
                  <a:spcPts val="0"/>
                </a:spcAft>
                <a:buClrTx/>
                <a:buSzTx/>
                <a:buFontTx/>
                <a:buNone/>
                <a:tabLst/>
                <a:defRPr/>
              </a:pPr>
              <a:t>22</a:t>
            </a:fld>
            <a:endParaRPr kumimoji="0" sz="1200" b="0" i="0" u="none" strike="noStrike" kern="0" cap="none" spc="-5" normalizeH="0" baseline="0" noProof="0" dirty="0">
              <a:ln>
                <a:noFill/>
              </a:ln>
              <a:solidFill>
                <a:srgbClr val="FFFFFF"/>
              </a:solidFill>
              <a:effectLst/>
              <a:uLnTx/>
              <a:uFillTx/>
              <a:latin typeface="Arial"/>
              <a:cs typeface="Arial"/>
              <a:sym typeface="Arial"/>
            </a:endParaRPr>
          </a:p>
        </p:txBody>
      </p:sp>
    </p:spTree>
    <p:extLst>
      <p:ext uri="{BB962C8B-B14F-4D97-AF65-F5344CB8AC3E}">
        <p14:creationId xmlns:p14="http://schemas.microsoft.com/office/powerpoint/2010/main" val="41558879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925" name="object 89"/>
          <p:cNvSpPr txBox="1"/>
          <p:nvPr/>
        </p:nvSpPr>
        <p:spPr>
          <a:xfrm>
            <a:off x="4968366" y="6571253"/>
            <a:ext cx="2256155" cy="164376"/>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p>
            <a:pPr marL="0" marR="0" lvl="0" indent="12700" algn="l" defTabSz="914400" rtl="0" eaLnBrk="1" fontAlgn="auto" latinLnBrk="0" hangingPunct="0">
              <a:lnSpc>
                <a:spcPts val="1300"/>
              </a:lnSpc>
              <a:spcBef>
                <a:spcPts val="0"/>
              </a:spcBef>
              <a:spcAft>
                <a:spcPts val="0"/>
              </a:spcAft>
              <a:buClrTx/>
              <a:buSzTx/>
              <a:buFontTx/>
              <a:buNone/>
              <a:tabLst/>
              <a:defRPr sz="1200" spc="-5">
                <a:solidFill>
                  <a:srgbClr val="FFFFFF"/>
                </a:solidFill>
                <a:latin typeface="Arial"/>
                <a:ea typeface="Arial"/>
                <a:cs typeface="Arial"/>
                <a:sym typeface="Arial"/>
              </a:defRPr>
            </a:pPr>
            <a:r>
              <a:rPr kumimoji="0" sz="1200" b="0" i="0" u="none" strike="noStrike" kern="0" cap="none" spc="-5" normalizeH="0" baseline="0" noProof="0" dirty="0">
                <a:ln>
                  <a:noFill/>
                </a:ln>
                <a:solidFill>
                  <a:srgbClr val="FFFFFF"/>
                </a:solidFill>
                <a:effectLst/>
                <a:uLnTx/>
                <a:uFillTx/>
                <a:latin typeface="Arial"/>
                <a:cs typeface="Arial"/>
                <a:sym typeface="Arial"/>
              </a:rPr>
              <a:t>GEORGE MASON</a:t>
            </a:r>
            <a:r>
              <a:rPr kumimoji="0" sz="1200" b="0" i="0" u="none" strike="noStrike" kern="0" cap="none" spc="-15" normalizeH="0" baseline="0" noProof="0" dirty="0">
                <a:ln>
                  <a:noFill/>
                </a:ln>
                <a:solidFill>
                  <a:srgbClr val="FFFFFF"/>
                </a:solidFill>
                <a:effectLst/>
                <a:uLnTx/>
                <a:uFillTx/>
                <a:latin typeface="Arial"/>
                <a:cs typeface="Arial"/>
                <a:sym typeface="Arial"/>
              </a:rPr>
              <a:t> </a:t>
            </a:r>
            <a:r>
              <a:rPr kumimoji="0" sz="1200" b="0" i="0" u="none" strike="noStrike" kern="0" cap="none" spc="-5" normalizeH="0" baseline="0" noProof="0" dirty="0">
                <a:ln>
                  <a:noFill/>
                </a:ln>
                <a:solidFill>
                  <a:srgbClr val="FFFFFF"/>
                </a:solidFill>
                <a:effectLst/>
                <a:uLnTx/>
                <a:uFillTx/>
                <a:latin typeface="Arial"/>
                <a:cs typeface="Arial"/>
                <a:sym typeface="Arial"/>
              </a:rPr>
              <a:t>UNIVERSITY</a:t>
            </a:r>
          </a:p>
        </p:txBody>
      </p:sp>
      <p:sp>
        <p:nvSpPr>
          <p:cNvPr id="14" name="Title 3">
            <a:extLst>
              <a:ext uri="{FF2B5EF4-FFF2-40B4-BE49-F238E27FC236}">
                <a16:creationId xmlns:a16="http://schemas.microsoft.com/office/drawing/2014/main" id="{5F642678-8501-44A0-8AE0-B1412148AC66}"/>
              </a:ext>
            </a:extLst>
          </p:cNvPr>
          <p:cNvSpPr>
            <a:spLocks noGrp="1"/>
          </p:cNvSpPr>
          <p:nvPr>
            <p:ph type="title"/>
          </p:nvPr>
        </p:nvSpPr>
        <p:spPr>
          <a:xfrm>
            <a:off x="504843" y="489104"/>
            <a:ext cx="10814185" cy="555927"/>
          </a:xfrm>
        </p:spPr>
        <p:txBody>
          <a:bodyPr>
            <a:noAutofit/>
          </a:bodyPr>
          <a:lstStyle/>
          <a:p>
            <a:r>
              <a:rPr lang="en-IN" b="1" u="sng" dirty="0">
                <a:latin typeface="Cambria" panose="02040503050406030204" pitchFamily="18" charset="0"/>
                <a:ea typeface="Cambria" panose="02040503050406030204" pitchFamily="18" charset="0"/>
              </a:rPr>
              <a:t>Bidirectional LSTM:</a:t>
            </a:r>
            <a:br>
              <a:rPr lang="en-US" b="1" u="sng" dirty="0">
                <a:latin typeface="Cambria" panose="02040503050406030204" pitchFamily="18" charset="0"/>
                <a:ea typeface="Cambria" panose="02040503050406030204" pitchFamily="18" charset="0"/>
              </a:rPr>
            </a:br>
            <a:endParaRPr lang="en-US" b="1" u="sng" dirty="0">
              <a:latin typeface="Cambria" panose="02040503050406030204" pitchFamily="18" charset="0"/>
              <a:ea typeface="Cambria" panose="02040503050406030204" pitchFamily="18" charset="0"/>
            </a:endParaRPr>
          </a:p>
        </p:txBody>
      </p:sp>
      <p:sp>
        <p:nvSpPr>
          <p:cNvPr id="926" name="object 90"/>
          <p:cNvSpPr txBox="1">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lIns="0" tIns="0" rIns="0" bIns="0"/>
          <a:lstStyle>
            <a:lvl1pPr indent="24765">
              <a:lnSpc>
                <a:spcPts val="1300"/>
              </a:lnSpc>
              <a:defRPr sz="1200" spc="-5">
                <a:solidFill>
                  <a:srgbClr val="FFFFFF"/>
                </a:solidFill>
              </a:defRPr>
            </a:lvl1pPr>
          </a:lstStyle>
          <a:p>
            <a:pPr marL="0" marR="0" lvl="0" indent="24765" algn="l" defTabSz="914400" rtl="0" eaLnBrk="1" fontAlgn="auto" latinLnBrk="0" hangingPunct="0">
              <a:lnSpc>
                <a:spcPts val="1300"/>
              </a:lnSpc>
              <a:spcBef>
                <a:spcPts val="0"/>
              </a:spcBef>
              <a:spcAft>
                <a:spcPts val="0"/>
              </a:spcAft>
              <a:buClrTx/>
              <a:buSzTx/>
              <a:buFontTx/>
              <a:buNone/>
              <a:tabLst/>
              <a:defRPr/>
            </a:pPr>
            <a:fld id="{86CB4B4D-7CA3-9044-876B-883B54F8677D}" type="slidenum">
              <a:rPr kumimoji="0" sz="1200" b="0" i="0" u="none" strike="noStrike" kern="0" cap="none" spc="-5" normalizeH="0" baseline="0" noProof="0">
                <a:ln>
                  <a:noFill/>
                </a:ln>
                <a:solidFill>
                  <a:srgbClr val="FFFFFF"/>
                </a:solidFill>
                <a:effectLst/>
                <a:uLnTx/>
                <a:uFillTx/>
                <a:latin typeface="Arial"/>
                <a:cs typeface="Arial"/>
                <a:sym typeface="Arial"/>
              </a:rPr>
              <a:pPr marL="0" marR="0" lvl="0" indent="24765" algn="l" defTabSz="914400" rtl="0" eaLnBrk="1" fontAlgn="auto" latinLnBrk="0" hangingPunct="0">
                <a:lnSpc>
                  <a:spcPts val="1300"/>
                </a:lnSpc>
                <a:spcBef>
                  <a:spcPts val="0"/>
                </a:spcBef>
                <a:spcAft>
                  <a:spcPts val="0"/>
                </a:spcAft>
                <a:buClrTx/>
                <a:buSzTx/>
                <a:buFontTx/>
                <a:buNone/>
                <a:tabLst/>
                <a:defRPr/>
              </a:pPr>
              <a:t>23</a:t>
            </a:fld>
            <a:endParaRPr kumimoji="0" sz="1200" b="0" i="0" u="none" strike="noStrike" kern="0" cap="none" spc="-5" normalizeH="0" baseline="0" noProof="0" dirty="0">
              <a:ln>
                <a:noFill/>
              </a:ln>
              <a:solidFill>
                <a:srgbClr val="FFFFFF"/>
              </a:solidFill>
              <a:effectLst/>
              <a:uLnTx/>
              <a:uFillTx/>
              <a:latin typeface="Arial"/>
              <a:cs typeface="Arial"/>
              <a:sym typeface="Arial"/>
            </a:endParaRPr>
          </a:p>
        </p:txBody>
      </p:sp>
      <p:sp>
        <p:nvSpPr>
          <p:cNvPr id="10" name="Rectangle 9">
            <a:extLst>
              <a:ext uri="{FF2B5EF4-FFF2-40B4-BE49-F238E27FC236}">
                <a16:creationId xmlns:a16="http://schemas.microsoft.com/office/drawing/2014/main" id="{F8A847C4-CDDD-4A74-9179-2D91AAC36F2B}"/>
              </a:ext>
            </a:extLst>
          </p:cNvPr>
          <p:cNvSpPr>
            <a:spLocks noChangeArrowheads="1"/>
          </p:cNvSpPr>
          <p:nvPr/>
        </p:nvSpPr>
        <p:spPr bwMode="auto">
          <a:xfrm>
            <a:off x="6757224" y="1031031"/>
            <a:ext cx="4520240" cy="215444"/>
          </a:xfrm>
          <a:prstGeom prst="rect">
            <a:avLst/>
          </a:prstGeom>
          <a:solidFill>
            <a:schemeClr val="bg1"/>
          </a:solidFill>
          <a:ln>
            <a:solidFill>
              <a:srgbClr val="000000"/>
            </a:solidFill>
          </a:ln>
          <a:effectLst/>
        </p:spPr>
        <p:txBody>
          <a:bodyPr vert="horz" wrap="square" lIns="0" tIns="0" rIns="0" bIns="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400" b="1" u="none" strike="noStrike" cap="none" normalizeH="0" baseline="0" dirty="0">
                <a:ln>
                  <a:noFill/>
                </a:ln>
                <a:solidFill>
                  <a:srgbClr val="000000"/>
                </a:solidFill>
                <a:effectLst/>
              </a:rPr>
              <a:t>Plot of F1 score, Precision and Recall for different thresholds </a:t>
            </a:r>
          </a:p>
        </p:txBody>
      </p:sp>
      <p:sp>
        <p:nvSpPr>
          <p:cNvPr id="12" name="Rectangle 6">
            <a:extLst>
              <a:ext uri="{FF2B5EF4-FFF2-40B4-BE49-F238E27FC236}">
                <a16:creationId xmlns:a16="http://schemas.microsoft.com/office/drawing/2014/main" id="{354A27C4-61C2-463A-9CB9-1FDC54BD583F}"/>
              </a:ext>
            </a:extLst>
          </p:cNvPr>
          <p:cNvSpPr>
            <a:spLocks noChangeArrowheads="1"/>
          </p:cNvSpPr>
          <p:nvPr/>
        </p:nvSpPr>
        <p:spPr bwMode="auto">
          <a:xfrm>
            <a:off x="1736796" y="1008731"/>
            <a:ext cx="2523191" cy="215444"/>
          </a:xfrm>
          <a:prstGeom prst="rect">
            <a:avLst/>
          </a:prstGeom>
          <a:solidFill>
            <a:schemeClr val="bg1"/>
          </a:solidFill>
          <a:ln>
            <a:solidFill>
              <a:srgbClr val="000000"/>
            </a:solidFill>
          </a:ln>
          <a:effectLst/>
        </p:spPr>
        <p:txBody>
          <a:bodyPr vert="horz" wrap="square" lIns="0" tIns="0" rIns="0" bIns="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400" b="1" u="none" strike="noStrike" cap="none" normalizeH="0" baseline="0" dirty="0">
                <a:ln>
                  <a:noFill/>
                </a:ln>
                <a:solidFill>
                  <a:srgbClr val="000000"/>
                </a:solidFill>
                <a:effectLst/>
              </a:rPr>
              <a:t>Plot of Train/Test loss v/s Epoch </a:t>
            </a:r>
          </a:p>
        </p:txBody>
      </p:sp>
      <p:sp>
        <p:nvSpPr>
          <p:cNvPr id="2" name="TextBox 1">
            <a:extLst>
              <a:ext uri="{FF2B5EF4-FFF2-40B4-BE49-F238E27FC236}">
                <a16:creationId xmlns:a16="http://schemas.microsoft.com/office/drawing/2014/main" id="{394A49CC-F1B6-4846-9C43-B52A31BF9D27}"/>
              </a:ext>
            </a:extLst>
          </p:cNvPr>
          <p:cNvSpPr txBox="1"/>
          <p:nvPr/>
        </p:nvSpPr>
        <p:spPr>
          <a:xfrm>
            <a:off x="6915705" y="3205908"/>
            <a:ext cx="1560553"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hangingPunct="0"/>
            <a:r>
              <a:rPr kumimoji="0" lang="en-US" sz="1800" b="0" i="0" u="none" strike="noStrike" cap="none" spc="0" normalizeH="0" baseline="0" dirty="0">
                <a:ln>
                  <a:noFill/>
                </a:ln>
                <a:solidFill>
                  <a:srgbClr val="116020"/>
                </a:solidFill>
                <a:effectLst/>
                <a:uFillTx/>
                <a:latin typeface="+mn-lt"/>
                <a:ea typeface="+mn-ea"/>
                <a:cs typeface="+mn-cs"/>
                <a:sym typeface="Calibri"/>
              </a:rPr>
              <a:t>F1 score: </a:t>
            </a:r>
            <a:r>
              <a:rPr lang="en-US" altLang="en-US" dirty="0">
                <a:solidFill>
                  <a:srgbClr val="116020"/>
                </a:solidFill>
              </a:rPr>
              <a:t>0.655</a:t>
            </a:r>
            <a:endParaRPr lang="en-US" dirty="0">
              <a:solidFill>
                <a:srgbClr val="116020"/>
              </a:solidFill>
              <a:sym typeface="Calibri"/>
            </a:endParaRPr>
          </a:p>
        </p:txBody>
      </p:sp>
      <p:sp>
        <p:nvSpPr>
          <p:cNvPr id="24" name="TextBox 23">
            <a:extLst>
              <a:ext uri="{FF2B5EF4-FFF2-40B4-BE49-F238E27FC236}">
                <a16:creationId xmlns:a16="http://schemas.microsoft.com/office/drawing/2014/main" id="{0367F706-DB8F-4413-B1AA-D480E6679750}"/>
              </a:ext>
            </a:extLst>
          </p:cNvPr>
          <p:cNvSpPr txBox="1"/>
          <p:nvPr/>
        </p:nvSpPr>
        <p:spPr>
          <a:xfrm>
            <a:off x="9539219" y="5251866"/>
            <a:ext cx="1509257"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116020"/>
                </a:solidFill>
                <a:effectLst/>
                <a:uFillTx/>
                <a:latin typeface="+mn-lt"/>
                <a:ea typeface="+mn-ea"/>
                <a:cs typeface="+mn-cs"/>
                <a:sym typeface="Calibri"/>
              </a:rPr>
              <a:t>F1 score: 0.676</a:t>
            </a:r>
          </a:p>
        </p:txBody>
      </p:sp>
      <p:sp>
        <p:nvSpPr>
          <p:cNvPr id="25" name="TextBox 24">
            <a:extLst>
              <a:ext uri="{FF2B5EF4-FFF2-40B4-BE49-F238E27FC236}">
                <a16:creationId xmlns:a16="http://schemas.microsoft.com/office/drawing/2014/main" id="{8B8E3F89-54C8-418F-A2D2-F3D2639F81F4}"/>
              </a:ext>
            </a:extLst>
          </p:cNvPr>
          <p:cNvSpPr txBox="1"/>
          <p:nvPr/>
        </p:nvSpPr>
        <p:spPr>
          <a:xfrm>
            <a:off x="6736657" y="5251866"/>
            <a:ext cx="1509257"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116020"/>
                </a:solidFill>
                <a:effectLst/>
                <a:uFillTx/>
                <a:latin typeface="+mn-lt"/>
                <a:ea typeface="+mn-ea"/>
                <a:cs typeface="+mn-cs"/>
                <a:sym typeface="Calibri"/>
              </a:rPr>
              <a:t>F1 score: 0.671</a:t>
            </a:r>
          </a:p>
        </p:txBody>
      </p:sp>
      <p:sp>
        <p:nvSpPr>
          <p:cNvPr id="26" name="TextBox 25">
            <a:extLst>
              <a:ext uri="{FF2B5EF4-FFF2-40B4-BE49-F238E27FC236}">
                <a16:creationId xmlns:a16="http://schemas.microsoft.com/office/drawing/2014/main" id="{AC31BE51-412A-469A-9B45-FD8F51A16A3E}"/>
              </a:ext>
            </a:extLst>
          </p:cNvPr>
          <p:cNvSpPr txBox="1"/>
          <p:nvPr/>
        </p:nvSpPr>
        <p:spPr>
          <a:xfrm>
            <a:off x="9656633" y="3160320"/>
            <a:ext cx="1509257"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116020"/>
                </a:solidFill>
                <a:effectLst/>
                <a:uFillTx/>
                <a:latin typeface="+mn-lt"/>
                <a:ea typeface="+mn-ea"/>
                <a:cs typeface="+mn-cs"/>
                <a:sym typeface="Calibri"/>
              </a:rPr>
              <a:t>F1 score: 0.679</a:t>
            </a:r>
          </a:p>
        </p:txBody>
      </p:sp>
      <p:sp>
        <p:nvSpPr>
          <p:cNvPr id="4" name="TextBox 3">
            <a:extLst>
              <a:ext uri="{FF2B5EF4-FFF2-40B4-BE49-F238E27FC236}">
                <a16:creationId xmlns:a16="http://schemas.microsoft.com/office/drawing/2014/main" id="{148B512C-D125-41B6-A5DE-5E652AE14B14}"/>
              </a:ext>
            </a:extLst>
          </p:cNvPr>
          <p:cNvSpPr txBox="1"/>
          <p:nvPr/>
        </p:nvSpPr>
        <p:spPr>
          <a:xfrm>
            <a:off x="659669" y="1294470"/>
            <a:ext cx="1894914" cy="2539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1050" b="0" i="0" u="none" strike="noStrike" cap="none" spc="0" normalizeH="0" baseline="0" dirty="0">
                <a:ln>
                  <a:noFill/>
                </a:ln>
                <a:solidFill>
                  <a:srgbClr val="116020"/>
                </a:solidFill>
                <a:effectLst/>
                <a:uFillTx/>
                <a:latin typeface="+mn-lt"/>
                <a:ea typeface="+mn-ea"/>
                <a:cs typeface="+mn-cs"/>
                <a:sym typeface="Calibri"/>
              </a:rPr>
              <a:t>Without Pretrained Embedding</a:t>
            </a:r>
          </a:p>
        </p:txBody>
      </p:sp>
      <p:sp>
        <p:nvSpPr>
          <p:cNvPr id="35" name="TextBox 34">
            <a:extLst>
              <a:ext uri="{FF2B5EF4-FFF2-40B4-BE49-F238E27FC236}">
                <a16:creationId xmlns:a16="http://schemas.microsoft.com/office/drawing/2014/main" id="{A28F43FE-C638-4CE7-85D1-5A68A8DD3B0C}"/>
              </a:ext>
            </a:extLst>
          </p:cNvPr>
          <p:cNvSpPr txBox="1"/>
          <p:nvPr/>
        </p:nvSpPr>
        <p:spPr>
          <a:xfrm>
            <a:off x="3395374" y="1324610"/>
            <a:ext cx="1894914" cy="2539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lang="en-US" sz="1050" dirty="0" err="1">
                <a:solidFill>
                  <a:srgbClr val="116020"/>
                </a:solidFill>
                <a:sym typeface="Calibri"/>
              </a:rPr>
              <a:t>GloVe</a:t>
            </a:r>
            <a:r>
              <a:rPr lang="en-US" sz="1050" dirty="0">
                <a:solidFill>
                  <a:srgbClr val="116020"/>
                </a:solidFill>
                <a:sym typeface="Calibri"/>
              </a:rPr>
              <a:t> Embedding</a:t>
            </a:r>
            <a:endParaRPr kumimoji="0" lang="en-US" sz="1050" b="0" i="0" u="none" strike="noStrike" cap="none" spc="0" normalizeH="0" baseline="0" dirty="0">
              <a:ln>
                <a:noFill/>
              </a:ln>
              <a:solidFill>
                <a:srgbClr val="116020"/>
              </a:solidFill>
              <a:effectLst/>
              <a:uFillTx/>
              <a:latin typeface="+mn-lt"/>
              <a:ea typeface="+mn-ea"/>
              <a:cs typeface="+mn-cs"/>
              <a:sym typeface="Calibri"/>
            </a:endParaRPr>
          </a:p>
        </p:txBody>
      </p:sp>
      <p:sp>
        <p:nvSpPr>
          <p:cNvPr id="36" name="TextBox 35">
            <a:extLst>
              <a:ext uri="{FF2B5EF4-FFF2-40B4-BE49-F238E27FC236}">
                <a16:creationId xmlns:a16="http://schemas.microsoft.com/office/drawing/2014/main" id="{6E28EA49-750E-4D97-AD82-0E972012DCDD}"/>
              </a:ext>
            </a:extLst>
          </p:cNvPr>
          <p:cNvSpPr txBox="1"/>
          <p:nvPr/>
        </p:nvSpPr>
        <p:spPr>
          <a:xfrm>
            <a:off x="3452630" y="5436531"/>
            <a:ext cx="1894914" cy="2539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lang="en-US" sz="1050" dirty="0" err="1">
                <a:solidFill>
                  <a:srgbClr val="116020"/>
                </a:solidFill>
                <a:sym typeface="Calibri"/>
              </a:rPr>
              <a:t>Paragram</a:t>
            </a:r>
            <a:r>
              <a:rPr lang="en-US" sz="1050" dirty="0">
                <a:solidFill>
                  <a:srgbClr val="116020"/>
                </a:solidFill>
                <a:sym typeface="Calibri"/>
              </a:rPr>
              <a:t> Embedding</a:t>
            </a:r>
            <a:endParaRPr kumimoji="0" lang="en-US" sz="1050" b="0" i="0" u="none" strike="noStrike" cap="none" spc="0" normalizeH="0" baseline="0" dirty="0">
              <a:ln>
                <a:noFill/>
              </a:ln>
              <a:solidFill>
                <a:srgbClr val="116020"/>
              </a:solidFill>
              <a:effectLst/>
              <a:uFillTx/>
              <a:latin typeface="+mn-lt"/>
              <a:ea typeface="+mn-ea"/>
              <a:cs typeface="+mn-cs"/>
              <a:sym typeface="Calibri"/>
            </a:endParaRPr>
          </a:p>
        </p:txBody>
      </p:sp>
      <p:sp>
        <p:nvSpPr>
          <p:cNvPr id="37" name="TextBox 36">
            <a:extLst>
              <a:ext uri="{FF2B5EF4-FFF2-40B4-BE49-F238E27FC236}">
                <a16:creationId xmlns:a16="http://schemas.microsoft.com/office/drawing/2014/main" id="{DAFCC1BB-307B-4BAA-856D-AB6A4E533C6F}"/>
              </a:ext>
            </a:extLst>
          </p:cNvPr>
          <p:cNvSpPr txBox="1"/>
          <p:nvPr/>
        </p:nvSpPr>
        <p:spPr>
          <a:xfrm>
            <a:off x="437239" y="5436531"/>
            <a:ext cx="1894914" cy="2539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lang="en-US" sz="1050" dirty="0">
                <a:solidFill>
                  <a:srgbClr val="116020"/>
                </a:solidFill>
                <a:sym typeface="Calibri"/>
              </a:rPr>
              <a:t>Wiki News Fast text Embedding</a:t>
            </a:r>
            <a:endParaRPr kumimoji="0" lang="en-US" sz="1050" b="0" i="0" u="none" strike="noStrike" cap="none" spc="0" normalizeH="0" baseline="0" dirty="0">
              <a:ln>
                <a:noFill/>
              </a:ln>
              <a:solidFill>
                <a:srgbClr val="116020"/>
              </a:solidFill>
              <a:effectLst/>
              <a:uFillTx/>
              <a:latin typeface="+mn-lt"/>
              <a:ea typeface="+mn-ea"/>
              <a:cs typeface="+mn-cs"/>
              <a:sym typeface="Calibri"/>
            </a:endParaRPr>
          </a:p>
        </p:txBody>
      </p:sp>
      <p:sp>
        <p:nvSpPr>
          <p:cNvPr id="38" name="TextBox 37">
            <a:extLst>
              <a:ext uri="{FF2B5EF4-FFF2-40B4-BE49-F238E27FC236}">
                <a16:creationId xmlns:a16="http://schemas.microsoft.com/office/drawing/2014/main" id="{0ED05243-61B5-4D83-AA7F-2C4041808DEF}"/>
              </a:ext>
            </a:extLst>
          </p:cNvPr>
          <p:cNvSpPr txBox="1"/>
          <p:nvPr/>
        </p:nvSpPr>
        <p:spPr>
          <a:xfrm>
            <a:off x="6602339" y="1324060"/>
            <a:ext cx="1894914" cy="2539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1050" b="0" i="0" u="none" strike="noStrike" cap="none" spc="0" normalizeH="0" baseline="0" dirty="0">
                <a:ln>
                  <a:noFill/>
                </a:ln>
                <a:solidFill>
                  <a:srgbClr val="116020"/>
                </a:solidFill>
                <a:effectLst/>
                <a:uFillTx/>
                <a:latin typeface="+mn-lt"/>
                <a:ea typeface="+mn-ea"/>
                <a:cs typeface="+mn-cs"/>
                <a:sym typeface="Calibri"/>
              </a:rPr>
              <a:t>Without Pretrained Embedding</a:t>
            </a:r>
          </a:p>
        </p:txBody>
      </p:sp>
      <p:sp>
        <p:nvSpPr>
          <p:cNvPr id="39" name="TextBox 38">
            <a:extLst>
              <a:ext uri="{FF2B5EF4-FFF2-40B4-BE49-F238E27FC236}">
                <a16:creationId xmlns:a16="http://schemas.microsoft.com/office/drawing/2014/main" id="{6C577957-A54B-4F38-B761-C6B608BA6931}"/>
              </a:ext>
            </a:extLst>
          </p:cNvPr>
          <p:cNvSpPr txBox="1"/>
          <p:nvPr/>
        </p:nvSpPr>
        <p:spPr>
          <a:xfrm>
            <a:off x="9441264" y="1322112"/>
            <a:ext cx="1894914" cy="2539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lang="en-US" sz="1050" dirty="0" err="1">
                <a:solidFill>
                  <a:srgbClr val="116020"/>
                </a:solidFill>
                <a:sym typeface="Calibri"/>
              </a:rPr>
              <a:t>GloVe</a:t>
            </a:r>
            <a:r>
              <a:rPr lang="en-US" sz="1050" dirty="0">
                <a:solidFill>
                  <a:srgbClr val="116020"/>
                </a:solidFill>
                <a:sym typeface="Calibri"/>
              </a:rPr>
              <a:t> Embedding</a:t>
            </a:r>
            <a:endParaRPr kumimoji="0" lang="en-US" sz="1050" b="0" i="0" u="none" strike="noStrike" cap="none" spc="0" normalizeH="0" baseline="0" dirty="0">
              <a:ln>
                <a:noFill/>
              </a:ln>
              <a:solidFill>
                <a:srgbClr val="116020"/>
              </a:solidFill>
              <a:effectLst/>
              <a:uFillTx/>
              <a:latin typeface="+mn-lt"/>
              <a:ea typeface="+mn-ea"/>
              <a:cs typeface="+mn-cs"/>
              <a:sym typeface="Calibri"/>
            </a:endParaRPr>
          </a:p>
        </p:txBody>
      </p:sp>
      <p:sp>
        <p:nvSpPr>
          <p:cNvPr id="40" name="TextBox 39">
            <a:extLst>
              <a:ext uri="{FF2B5EF4-FFF2-40B4-BE49-F238E27FC236}">
                <a16:creationId xmlns:a16="http://schemas.microsoft.com/office/drawing/2014/main" id="{836462F3-1185-4E61-914A-09956B14272B}"/>
              </a:ext>
            </a:extLst>
          </p:cNvPr>
          <p:cNvSpPr txBox="1"/>
          <p:nvPr/>
        </p:nvSpPr>
        <p:spPr>
          <a:xfrm>
            <a:off x="6604150" y="5592746"/>
            <a:ext cx="1894914" cy="2539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lang="en-US" sz="1050" dirty="0">
                <a:solidFill>
                  <a:srgbClr val="116020"/>
                </a:solidFill>
                <a:sym typeface="Calibri"/>
              </a:rPr>
              <a:t>Wiki News Fast text Embedding</a:t>
            </a:r>
            <a:endParaRPr kumimoji="0" lang="en-US" sz="1050" b="0" i="0" u="none" strike="noStrike" cap="none" spc="0" normalizeH="0" baseline="0" dirty="0">
              <a:ln>
                <a:noFill/>
              </a:ln>
              <a:solidFill>
                <a:srgbClr val="116020"/>
              </a:solidFill>
              <a:effectLst/>
              <a:uFillTx/>
              <a:latin typeface="+mn-lt"/>
              <a:ea typeface="+mn-ea"/>
              <a:cs typeface="+mn-cs"/>
              <a:sym typeface="Calibri"/>
            </a:endParaRPr>
          </a:p>
        </p:txBody>
      </p:sp>
      <p:sp>
        <p:nvSpPr>
          <p:cNvPr id="41" name="TextBox 40">
            <a:extLst>
              <a:ext uri="{FF2B5EF4-FFF2-40B4-BE49-F238E27FC236}">
                <a16:creationId xmlns:a16="http://schemas.microsoft.com/office/drawing/2014/main" id="{9B35F910-3582-405D-951D-205C664E1F98}"/>
              </a:ext>
            </a:extLst>
          </p:cNvPr>
          <p:cNvSpPr txBox="1"/>
          <p:nvPr/>
        </p:nvSpPr>
        <p:spPr>
          <a:xfrm>
            <a:off x="9463412" y="5541955"/>
            <a:ext cx="1894914" cy="2539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lang="en-US" sz="1050" dirty="0" err="1">
                <a:solidFill>
                  <a:srgbClr val="116020"/>
                </a:solidFill>
                <a:sym typeface="Calibri"/>
              </a:rPr>
              <a:t>Paragram</a:t>
            </a:r>
            <a:r>
              <a:rPr lang="en-US" sz="1050" dirty="0">
                <a:solidFill>
                  <a:srgbClr val="116020"/>
                </a:solidFill>
                <a:sym typeface="Calibri"/>
              </a:rPr>
              <a:t> Embedding</a:t>
            </a:r>
            <a:endParaRPr kumimoji="0" lang="en-US" sz="1050" b="0" i="0" u="none" strike="noStrike" cap="none" spc="0" normalizeH="0" baseline="0" dirty="0">
              <a:ln>
                <a:noFill/>
              </a:ln>
              <a:solidFill>
                <a:srgbClr val="116020"/>
              </a:solidFill>
              <a:effectLst/>
              <a:uFillTx/>
              <a:latin typeface="+mn-lt"/>
              <a:ea typeface="+mn-ea"/>
              <a:cs typeface="+mn-cs"/>
              <a:sym typeface="Calibri"/>
            </a:endParaRPr>
          </a:p>
        </p:txBody>
      </p:sp>
      <p:pic>
        <p:nvPicPr>
          <p:cNvPr id="27" name="Picture 2" descr="https://www.kaggleusercontent.com/kf/24500931/eyJhbGciOiJkaXIiLCJlbmMiOiJBMTI4Q0JDLUhTMjU2In0..6-RKA7k_PKIxbkto5k7TLA.NyrnDmW9zzcyX7puKL0pq2qseaKSfbIDoxkQr41t63P2CNVpBdsiXQFZ2KhsOz0WQzMl9tuDBcaBsAJ3SURCSh0gXkBGC80w3hQqV6NXo5SiTwkxL6urVKTdiRDIb4A4pnu-qVI38Sza9hXgM5hffku8Qy9N8nFTOWI7ZU02hahoJHbBh5GTScXaLooAh9WTqf_k-mb77qgUmsnM1gzMFg.QJkNy-K4U1xN0rPySFMxbg/__results___files/__results___23_0.png">
            <a:extLst>
              <a:ext uri="{FF2B5EF4-FFF2-40B4-BE49-F238E27FC236}">
                <a16:creationId xmlns:a16="http://schemas.microsoft.com/office/drawing/2014/main" id="{06C185B9-CCAE-4871-BFEE-751A186F6F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20833" y="1539504"/>
            <a:ext cx="2548425" cy="1685573"/>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6" descr="https://www.kaggleusercontent.com/kf/24500931/eyJhbGciOiJkaXIiLCJlbmMiOiJBMTI4Q0JDLUhTMjU2In0..6-RKA7k_PKIxbkto5k7TLA.NyrnDmW9zzcyX7puKL0pq2qseaKSfbIDoxkQr41t63P2CNVpBdsiXQFZ2KhsOz0WQzMl9tuDBcaBsAJ3SURCSh0gXkBGC80w3hQqV6NXo5SiTwkxL6urVKTdiRDIb4A4pnu-qVI38Sza9hXgM5hffku8Qy9N8nFTOWI7ZU02hahoJHbBh5GTScXaLooAh9WTqf_k-mb77qgUmsnM1gzMFg.QJkNy-K4U1xN0rPySFMxbg/__results___files/__results___24_0.png">
            <a:extLst>
              <a:ext uri="{FF2B5EF4-FFF2-40B4-BE49-F238E27FC236}">
                <a16:creationId xmlns:a16="http://schemas.microsoft.com/office/drawing/2014/main" id="{7667A4FE-9FEE-4008-9A87-B8BE9C6B106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2181" y="1577973"/>
            <a:ext cx="2509230" cy="1735239"/>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https://www.kaggleusercontent.com/kf/24500931/eyJhbGciOiJkaXIiLCJlbmMiOiJBMTI4Q0JDLUhTMjU2In0..6-RKA7k_PKIxbkto5k7TLA.NyrnDmW9zzcyX7puKL0pq2qseaKSfbIDoxkQr41t63P2CNVpBdsiXQFZ2KhsOz0WQzMl9tuDBcaBsAJ3SURCSh0gXkBGC80w3hQqV6NXo5SiTwkxL6urVKTdiRDIb4A4pnu-qVI38Sza9hXgM5hffku8Qy9N8nFTOWI7ZU02hahoJHbBh5GTScXaLooAh9WTqf_k-mb77qgUmsnM1gzMFg.QJkNy-K4U1xN0rPySFMxbg/__results___files/__results___44_0.png">
            <a:extLst>
              <a:ext uri="{FF2B5EF4-FFF2-40B4-BE49-F238E27FC236}">
                <a16:creationId xmlns:a16="http://schemas.microsoft.com/office/drawing/2014/main" id="{6E14F024-2F35-4530-93A3-0CDB91C5B77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63189" y="1473386"/>
            <a:ext cx="2590537" cy="1740841"/>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4" descr="https://www.kaggleusercontent.com/kf/24500931/eyJhbGciOiJkaXIiLCJlbmMiOiJBMTI4Q0JDLUhTMjU2In0..6-RKA7k_PKIxbkto5k7TLA.NyrnDmW9zzcyX7puKL0pq2qseaKSfbIDoxkQr41t63P2CNVpBdsiXQFZ2KhsOz0WQzMl9tuDBcaBsAJ3SURCSh0gXkBGC80w3hQqV6NXo5SiTwkxL6urVKTdiRDIb4A4pnu-qVI38Sza9hXgM5hffku8Qy9N8nFTOWI7ZU02hahoJHbBh5GTScXaLooAh9WTqf_k-mb77qgUmsnM1gzMFg.QJkNy-K4U1xN0rPySFMxbg/__results___files/__results___45_0.png">
            <a:extLst>
              <a:ext uri="{FF2B5EF4-FFF2-40B4-BE49-F238E27FC236}">
                <a16:creationId xmlns:a16="http://schemas.microsoft.com/office/drawing/2014/main" id="{CAEF239B-E76D-4D3C-8457-2680B754184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74760" y="1548384"/>
            <a:ext cx="2719473" cy="1852974"/>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 descr="https://www.kaggleusercontent.com/kf/24500931/eyJhbGciOiJkaXIiLCJlbmMiOiJBMTI4Q0JDLUhTMjU2In0..6-RKA7k_PKIxbkto5k7TLA.NyrnDmW9zzcyX7puKL0pq2qseaKSfbIDoxkQr41t63P2CNVpBdsiXQFZ2KhsOz0WQzMl9tuDBcaBsAJ3SURCSh0gXkBGC80w3hQqV6NXo5SiTwkxL6urVKTdiRDIb4A4pnu-qVI38Sza9hXgM5hffku8Qy9N8nFTOWI7ZU02hahoJHbBh5GTScXaLooAh9WTqf_k-mb77qgUmsnM1gzMFg.QJkNy-K4U1xN0rPySFMxbg/__results___files/__results___61_0.png">
            <a:extLst>
              <a:ext uri="{FF2B5EF4-FFF2-40B4-BE49-F238E27FC236}">
                <a16:creationId xmlns:a16="http://schemas.microsoft.com/office/drawing/2014/main" id="{DC8CE2C7-016E-4306-A8DE-E401F9CEA60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65340" y="3575238"/>
            <a:ext cx="2593567" cy="1742876"/>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4" descr="https://www.kaggleusercontent.com/kf/24500931/eyJhbGciOiJkaXIiLCJlbmMiOiJBMTI4Q0JDLUhTMjU2In0..6-RKA7k_PKIxbkto5k7TLA.NyrnDmW9zzcyX7puKL0pq2qseaKSfbIDoxkQr41t63P2CNVpBdsiXQFZ2KhsOz0WQzMl9tuDBcaBsAJ3SURCSh0gXkBGC80w3hQqV6NXo5SiTwkxL6urVKTdiRDIb4A4pnu-qVI38Sza9hXgM5hffku8Qy9N8nFTOWI7ZU02hahoJHbBh5GTScXaLooAh9WTqf_k-mb77qgUmsnM1gzMFg.QJkNy-K4U1xN0rPySFMxbg/__results___files/__results___62_0.png">
            <a:extLst>
              <a:ext uri="{FF2B5EF4-FFF2-40B4-BE49-F238E27FC236}">
                <a16:creationId xmlns:a16="http://schemas.microsoft.com/office/drawing/2014/main" id="{C095C750-26CA-4B8E-BC2E-969B7FAE413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3936" y="3533080"/>
            <a:ext cx="2650823" cy="1833156"/>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2" descr="https://www.kaggleusercontent.com/kf/24500931/eyJhbGciOiJkaXIiLCJlbmMiOiJBMTI4Q0JDLUhTMjU2In0..6-RKA7k_PKIxbkto5k7TLA.NyrnDmW9zzcyX7puKL0pq2qseaKSfbIDoxkQr41t63P2CNVpBdsiXQFZ2KhsOz0WQzMl9tuDBcaBsAJ3SURCSh0gXkBGC80w3hQqV6NXo5SiTwkxL6urVKTdiRDIb4A4pnu-qVI38Sza9hXgM5hffku8Qy9N8nFTOWI7ZU02hahoJHbBh5GTScXaLooAh9WTqf_k-mb77qgUmsnM1gzMFg.QJkNy-K4U1xN0rPySFMxbg/__results___files/__results___78_0.png">
            <a:extLst>
              <a:ext uri="{FF2B5EF4-FFF2-40B4-BE49-F238E27FC236}">
                <a16:creationId xmlns:a16="http://schemas.microsoft.com/office/drawing/2014/main" id="{DBCD75FB-9CCE-4CA1-B3CB-B5C6C19DABC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158108" y="3418853"/>
            <a:ext cx="2837448" cy="1962216"/>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4" descr="https://www.kaggleusercontent.com/kf/24500931/eyJhbGciOiJkaXIiLCJlbmMiOiJBMTI4Q0JDLUhTMjU2In0..6-RKA7k_PKIxbkto5k7TLA.NyrnDmW9zzcyX7puKL0pq2qseaKSfbIDoxkQr41t63P2CNVpBdsiXQFZ2KhsOz0WQzMl9tuDBcaBsAJ3SURCSh0gXkBGC80w3hQqV6NXo5SiTwkxL6urVKTdiRDIb4A4pnu-qVI38Sza9hXgM5hffku8Qy9N8nFTOWI7ZU02hahoJHbBh5GTScXaLooAh9WTqf_k-mb77qgUmsnM1gzMFg.QJkNy-K4U1xN0rPySFMxbg/__results___files/__results___77_0.png">
            <a:extLst>
              <a:ext uri="{FF2B5EF4-FFF2-40B4-BE49-F238E27FC236}">
                <a16:creationId xmlns:a16="http://schemas.microsoft.com/office/drawing/2014/main" id="{8C6A9300-5A49-46B0-A952-1FB60943135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163633" y="3482907"/>
            <a:ext cx="2721035" cy="18285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25322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925" name="object 89"/>
          <p:cNvSpPr txBox="1"/>
          <p:nvPr/>
        </p:nvSpPr>
        <p:spPr>
          <a:xfrm>
            <a:off x="4968366" y="6571253"/>
            <a:ext cx="2256155" cy="164376"/>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p>
            <a:pPr marL="0" marR="0" lvl="0" indent="12700" algn="l" defTabSz="914400" rtl="0" eaLnBrk="1" fontAlgn="auto" latinLnBrk="0" hangingPunct="0">
              <a:lnSpc>
                <a:spcPts val="1300"/>
              </a:lnSpc>
              <a:spcBef>
                <a:spcPts val="0"/>
              </a:spcBef>
              <a:spcAft>
                <a:spcPts val="0"/>
              </a:spcAft>
              <a:buClrTx/>
              <a:buSzTx/>
              <a:buFontTx/>
              <a:buNone/>
              <a:tabLst/>
              <a:defRPr sz="1200" spc="-5">
                <a:solidFill>
                  <a:srgbClr val="FFFFFF"/>
                </a:solidFill>
                <a:latin typeface="Arial"/>
                <a:ea typeface="Arial"/>
                <a:cs typeface="Arial"/>
                <a:sym typeface="Arial"/>
              </a:defRPr>
            </a:pPr>
            <a:r>
              <a:rPr kumimoji="0" sz="1200" b="0" i="0" u="none" strike="noStrike" kern="0" cap="none" spc="-5" normalizeH="0" baseline="0" noProof="0" dirty="0">
                <a:ln>
                  <a:noFill/>
                </a:ln>
                <a:solidFill>
                  <a:srgbClr val="FFFFFF"/>
                </a:solidFill>
                <a:effectLst/>
                <a:uLnTx/>
                <a:uFillTx/>
                <a:latin typeface="Arial"/>
                <a:cs typeface="Arial"/>
                <a:sym typeface="Arial"/>
              </a:rPr>
              <a:t>GEORGE MASON</a:t>
            </a:r>
            <a:r>
              <a:rPr kumimoji="0" sz="1200" b="0" i="0" u="none" strike="noStrike" kern="0" cap="none" spc="-15" normalizeH="0" baseline="0" noProof="0" dirty="0">
                <a:ln>
                  <a:noFill/>
                </a:ln>
                <a:solidFill>
                  <a:srgbClr val="FFFFFF"/>
                </a:solidFill>
                <a:effectLst/>
                <a:uLnTx/>
                <a:uFillTx/>
                <a:latin typeface="Arial"/>
                <a:cs typeface="Arial"/>
                <a:sym typeface="Arial"/>
              </a:rPr>
              <a:t> </a:t>
            </a:r>
            <a:r>
              <a:rPr kumimoji="0" sz="1200" b="0" i="0" u="none" strike="noStrike" kern="0" cap="none" spc="-5" normalizeH="0" baseline="0" noProof="0" dirty="0">
                <a:ln>
                  <a:noFill/>
                </a:ln>
                <a:solidFill>
                  <a:srgbClr val="FFFFFF"/>
                </a:solidFill>
                <a:effectLst/>
                <a:uLnTx/>
                <a:uFillTx/>
                <a:latin typeface="Arial"/>
                <a:cs typeface="Arial"/>
                <a:sym typeface="Arial"/>
              </a:rPr>
              <a:t>UNIVERSITY</a:t>
            </a:r>
          </a:p>
        </p:txBody>
      </p:sp>
      <p:sp>
        <p:nvSpPr>
          <p:cNvPr id="926" name="object 90"/>
          <p:cNvSpPr txBox="1">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lIns="0" tIns="0" rIns="0" bIns="0"/>
          <a:lstStyle>
            <a:lvl1pPr indent="24765">
              <a:lnSpc>
                <a:spcPts val="1300"/>
              </a:lnSpc>
              <a:defRPr sz="1200" spc="-5">
                <a:solidFill>
                  <a:srgbClr val="FFFFFF"/>
                </a:solidFill>
              </a:defRPr>
            </a:lvl1pPr>
          </a:lstStyle>
          <a:p>
            <a:pPr marL="0" marR="0" lvl="0" indent="24765" algn="l" defTabSz="914400" rtl="0" eaLnBrk="1" fontAlgn="auto" latinLnBrk="0" hangingPunct="0">
              <a:lnSpc>
                <a:spcPts val="1300"/>
              </a:lnSpc>
              <a:spcBef>
                <a:spcPts val="0"/>
              </a:spcBef>
              <a:spcAft>
                <a:spcPts val="0"/>
              </a:spcAft>
              <a:buClrTx/>
              <a:buSzTx/>
              <a:buFontTx/>
              <a:buNone/>
              <a:tabLst/>
              <a:defRPr/>
            </a:pPr>
            <a:fld id="{86CB4B4D-7CA3-9044-876B-883B54F8677D}" type="slidenum">
              <a:rPr kumimoji="0" sz="1200" b="0" i="0" u="none" strike="noStrike" kern="0" cap="none" spc="-5" normalizeH="0" baseline="0" noProof="0">
                <a:ln>
                  <a:noFill/>
                </a:ln>
                <a:solidFill>
                  <a:srgbClr val="FFFFFF"/>
                </a:solidFill>
                <a:effectLst/>
                <a:uLnTx/>
                <a:uFillTx/>
                <a:latin typeface="Arial"/>
                <a:cs typeface="Arial"/>
                <a:sym typeface="Arial"/>
              </a:rPr>
              <a:pPr marL="0" marR="0" lvl="0" indent="24765" algn="l" defTabSz="914400" rtl="0" eaLnBrk="1" fontAlgn="auto" latinLnBrk="0" hangingPunct="0">
                <a:lnSpc>
                  <a:spcPts val="1300"/>
                </a:lnSpc>
                <a:spcBef>
                  <a:spcPts val="0"/>
                </a:spcBef>
                <a:spcAft>
                  <a:spcPts val="0"/>
                </a:spcAft>
                <a:buClrTx/>
                <a:buSzTx/>
                <a:buFontTx/>
                <a:buNone/>
                <a:tabLst/>
                <a:defRPr/>
              </a:pPr>
              <a:t>24</a:t>
            </a:fld>
            <a:endParaRPr kumimoji="0" sz="1200" b="0" i="0" u="none" strike="noStrike" kern="0" cap="none" spc="-5" normalizeH="0" baseline="0" noProof="0" dirty="0">
              <a:ln>
                <a:noFill/>
              </a:ln>
              <a:solidFill>
                <a:srgbClr val="FFFFFF"/>
              </a:solidFill>
              <a:effectLst/>
              <a:uLnTx/>
              <a:uFillTx/>
              <a:latin typeface="Arial"/>
              <a:cs typeface="Arial"/>
              <a:sym typeface="Arial"/>
            </a:endParaRPr>
          </a:p>
        </p:txBody>
      </p:sp>
      <p:sp>
        <p:nvSpPr>
          <p:cNvPr id="5" name="Rectangle 4">
            <a:extLst>
              <a:ext uri="{FF2B5EF4-FFF2-40B4-BE49-F238E27FC236}">
                <a16:creationId xmlns:a16="http://schemas.microsoft.com/office/drawing/2014/main" id="{E0917366-702E-4BD6-A58A-6DFC32278A64}"/>
              </a:ext>
            </a:extLst>
          </p:cNvPr>
          <p:cNvSpPr/>
          <p:nvPr/>
        </p:nvSpPr>
        <p:spPr>
          <a:xfrm>
            <a:off x="504843" y="1273652"/>
            <a:ext cx="5665070" cy="646331"/>
          </a:xfrm>
          <a:prstGeom prst="rect">
            <a:avLst/>
          </a:prstGeom>
        </p:spPr>
        <p:txBody>
          <a:bodyPr wrap="square">
            <a:spAutoFit/>
          </a:bodyPr>
          <a:lstStyle/>
          <a:p>
            <a:endParaRPr lang="en-GB" dirty="0">
              <a:solidFill>
                <a:schemeClr val="bg2">
                  <a:lumMod val="50000"/>
                </a:schemeClr>
              </a:solidFill>
            </a:endParaRPr>
          </a:p>
          <a:p>
            <a:pPr marL="285750" indent="-285750">
              <a:buFont typeface="Arial" panose="020B0604020202020204" pitchFamily="34" charset="0"/>
              <a:buChar char="•"/>
            </a:pPr>
            <a:endParaRPr lang="en-IN" dirty="0">
              <a:solidFill>
                <a:schemeClr val="bg2">
                  <a:lumMod val="50000"/>
                </a:schemeClr>
              </a:solidFill>
            </a:endParaRPr>
          </a:p>
        </p:txBody>
      </p:sp>
      <p:sp>
        <p:nvSpPr>
          <p:cNvPr id="9" name="Title 3">
            <a:extLst>
              <a:ext uri="{FF2B5EF4-FFF2-40B4-BE49-F238E27FC236}">
                <a16:creationId xmlns:a16="http://schemas.microsoft.com/office/drawing/2014/main" id="{AE899FE6-07E3-4CB5-8BE9-527390562220}"/>
              </a:ext>
            </a:extLst>
          </p:cNvPr>
          <p:cNvSpPr txBox="1">
            <a:spLocks/>
          </p:cNvSpPr>
          <p:nvPr/>
        </p:nvSpPr>
        <p:spPr>
          <a:xfrm>
            <a:off x="504843" y="489104"/>
            <a:ext cx="10814185" cy="555927"/>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t">
            <a:noAutofit/>
          </a:bodyPr>
          <a:lstStyle>
            <a:lvl1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000000"/>
                </a:solidFill>
                <a:uFillTx/>
                <a:latin typeface="Calibri Light"/>
                <a:ea typeface="Calibri Light"/>
                <a:cs typeface="Calibri Light"/>
                <a:sym typeface="Calibri Light"/>
              </a:defRPr>
            </a:lvl1pPr>
            <a:lvl2pPr marL="0" marR="0" indent="0" algn="l" defTabSz="914400" rtl="0" latinLnBrk="0">
              <a:lnSpc>
                <a:spcPct val="100000"/>
              </a:lnSpc>
              <a:spcBef>
                <a:spcPts val="0"/>
              </a:spcBef>
              <a:spcAft>
                <a:spcPts val="0"/>
              </a:spcAft>
              <a:buClrTx/>
              <a:buSzTx/>
              <a:buFontTx/>
              <a:buNone/>
              <a:tabLst/>
              <a:defRPr sz="2400" b="0" i="0" u="none" strike="noStrike" cap="small" spc="0" baseline="0">
                <a:ln>
                  <a:noFill/>
                </a:ln>
                <a:solidFill>
                  <a:srgbClr val="FFFFFF"/>
                </a:solidFill>
                <a:uFillTx/>
                <a:latin typeface="+mn-lt"/>
                <a:ea typeface="+mn-ea"/>
                <a:cs typeface="+mn-cs"/>
                <a:sym typeface="Calibri"/>
              </a:defRPr>
            </a:lvl2pPr>
            <a:lvl3pPr marL="0" marR="0" indent="0" algn="l" defTabSz="914400" rtl="0" latinLnBrk="0">
              <a:lnSpc>
                <a:spcPct val="100000"/>
              </a:lnSpc>
              <a:spcBef>
                <a:spcPts val="0"/>
              </a:spcBef>
              <a:spcAft>
                <a:spcPts val="0"/>
              </a:spcAft>
              <a:buClrTx/>
              <a:buSzTx/>
              <a:buFontTx/>
              <a:buNone/>
              <a:tabLst/>
              <a:defRPr sz="2400" b="0" i="0" u="none" strike="noStrike" cap="small" spc="0" baseline="0">
                <a:ln>
                  <a:noFill/>
                </a:ln>
                <a:solidFill>
                  <a:srgbClr val="FFFFFF"/>
                </a:solidFill>
                <a:uFillTx/>
                <a:latin typeface="+mn-lt"/>
                <a:ea typeface="+mn-ea"/>
                <a:cs typeface="+mn-cs"/>
                <a:sym typeface="Calibri"/>
              </a:defRPr>
            </a:lvl3pPr>
            <a:lvl4pPr marL="0" marR="0" indent="0" algn="l" defTabSz="914400" rtl="0" latinLnBrk="0">
              <a:lnSpc>
                <a:spcPct val="100000"/>
              </a:lnSpc>
              <a:spcBef>
                <a:spcPts val="0"/>
              </a:spcBef>
              <a:spcAft>
                <a:spcPts val="0"/>
              </a:spcAft>
              <a:buClrTx/>
              <a:buSzTx/>
              <a:buFontTx/>
              <a:buNone/>
              <a:tabLst/>
              <a:defRPr sz="2400" b="0" i="0" u="none" strike="noStrike" cap="small" spc="0" baseline="0">
                <a:ln>
                  <a:noFill/>
                </a:ln>
                <a:solidFill>
                  <a:srgbClr val="FFFFFF"/>
                </a:solidFill>
                <a:uFillTx/>
                <a:latin typeface="+mn-lt"/>
                <a:ea typeface="+mn-ea"/>
                <a:cs typeface="+mn-cs"/>
                <a:sym typeface="Calibri"/>
              </a:defRPr>
            </a:lvl4pPr>
            <a:lvl5pPr marL="0" marR="0" indent="0" algn="l" defTabSz="914400" rtl="0" latinLnBrk="0">
              <a:lnSpc>
                <a:spcPct val="100000"/>
              </a:lnSpc>
              <a:spcBef>
                <a:spcPts val="0"/>
              </a:spcBef>
              <a:spcAft>
                <a:spcPts val="0"/>
              </a:spcAft>
              <a:buClrTx/>
              <a:buSzTx/>
              <a:buFontTx/>
              <a:buNone/>
              <a:tabLst/>
              <a:defRPr sz="2400" b="0" i="0" u="none" strike="noStrike" cap="small" spc="0" baseline="0">
                <a:ln>
                  <a:noFill/>
                </a:ln>
                <a:solidFill>
                  <a:srgbClr val="FFFFFF"/>
                </a:solidFill>
                <a:uFillTx/>
                <a:latin typeface="+mn-lt"/>
                <a:ea typeface="+mn-ea"/>
                <a:cs typeface="+mn-cs"/>
                <a:sym typeface="Calibri"/>
              </a:defRPr>
            </a:lvl5pPr>
            <a:lvl6pPr marL="0" marR="0" indent="457200" algn="l" defTabSz="914400" rtl="0" latinLnBrk="0">
              <a:lnSpc>
                <a:spcPct val="100000"/>
              </a:lnSpc>
              <a:spcBef>
                <a:spcPts val="0"/>
              </a:spcBef>
              <a:spcAft>
                <a:spcPts val="0"/>
              </a:spcAft>
              <a:buClrTx/>
              <a:buSzTx/>
              <a:buFontTx/>
              <a:buNone/>
              <a:tabLst/>
              <a:defRPr sz="2400" b="0" i="0" u="none" strike="noStrike" cap="small" spc="0" baseline="0">
                <a:ln>
                  <a:noFill/>
                </a:ln>
                <a:solidFill>
                  <a:srgbClr val="FFFFFF"/>
                </a:solidFill>
                <a:uFillTx/>
                <a:latin typeface="+mn-lt"/>
                <a:ea typeface="+mn-ea"/>
                <a:cs typeface="+mn-cs"/>
                <a:sym typeface="Calibri"/>
              </a:defRPr>
            </a:lvl6pPr>
            <a:lvl7pPr marL="0" marR="0" indent="914400" algn="l" defTabSz="914400" rtl="0" latinLnBrk="0">
              <a:lnSpc>
                <a:spcPct val="100000"/>
              </a:lnSpc>
              <a:spcBef>
                <a:spcPts val="0"/>
              </a:spcBef>
              <a:spcAft>
                <a:spcPts val="0"/>
              </a:spcAft>
              <a:buClrTx/>
              <a:buSzTx/>
              <a:buFontTx/>
              <a:buNone/>
              <a:tabLst/>
              <a:defRPr sz="2400" b="0" i="0" u="none" strike="noStrike" cap="small" spc="0" baseline="0">
                <a:ln>
                  <a:noFill/>
                </a:ln>
                <a:solidFill>
                  <a:srgbClr val="FFFFFF"/>
                </a:solidFill>
                <a:uFillTx/>
                <a:latin typeface="+mn-lt"/>
                <a:ea typeface="+mn-ea"/>
                <a:cs typeface="+mn-cs"/>
                <a:sym typeface="Calibri"/>
              </a:defRPr>
            </a:lvl7pPr>
            <a:lvl8pPr marL="0" marR="0" indent="1371600" algn="l" defTabSz="914400" rtl="0" latinLnBrk="0">
              <a:lnSpc>
                <a:spcPct val="100000"/>
              </a:lnSpc>
              <a:spcBef>
                <a:spcPts val="0"/>
              </a:spcBef>
              <a:spcAft>
                <a:spcPts val="0"/>
              </a:spcAft>
              <a:buClrTx/>
              <a:buSzTx/>
              <a:buFontTx/>
              <a:buNone/>
              <a:tabLst/>
              <a:defRPr sz="2400" b="0" i="0" u="none" strike="noStrike" cap="small" spc="0" baseline="0">
                <a:ln>
                  <a:noFill/>
                </a:ln>
                <a:solidFill>
                  <a:srgbClr val="FFFFFF"/>
                </a:solidFill>
                <a:uFillTx/>
                <a:latin typeface="+mn-lt"/>
                <a:ea typeface="+mn-ea"/>
                <a:cs typeface="+mn-cs"/>
                <a:sym typeface="Calibri"/>
              </a:defRPr>
            </a:lvl8pPr>
            <a:lvl9pPr marL="0" marR="0" indent="1828800" algn="l" defTabSz="914400" rtl="0" latinLnBrk="0">
              <a:lnSpc>
                <a:spcPct val="100000"/>
              </a:lnSpc>
              <a:spcBef>
                <a:spcPts val="0"/>
              </a:spcBef>
              <a:spcAft>
                <a:spcPts val="0"/>
              </a:spcAft>
              <a:buClrTx/>
              <a:buSzTx/>
              <a:buFontTx/>
              <a:buNone/>
              <a:tabLst/>
              <a:defRPr sz="2400" b="0" i="0" u="none" strike="noStrike" cap="small" spc="0" baseline="0">
                <a:ln>
                  <a:noFill/>
                </a:ln>
                <a:solidFill>
                  <a:srgbClr val="FFFFFF"/>
                </a:solidFill>
                <a:uFillTx/>
                <a:latin typeface="+mn-lt"/>
                <a:ea typeface="+mn-ea"/>
                <a:cs typeface="+mn-cs"/>
                <a:sym typeface="Calibri"/>
              </a:defRPr>
            </a:lvl9pPr>
          </a:lstStyle>
          <a:p>
            <a:r>
              <a:rPr lang="en-IN" b="1" u="sng" kern="0" dirty="0">
                <a:latin typeface="Cambria" panose="02040503050406030204" pitchFamily="18" charset="0"/>
                <a:ea typeface="Cambria" panose="02040503050406030204" pitchFamily="18" charset="0"/>
              </a:rPr>
              <a:t>Bidirectional LSTM:</a:t>
            </a:r>
            <a:br>
              <a:rPr lang="en-US" b="1" u="sng" kern="0" dirty="0">
                <a:latin typeface="Cambria" panose="02040503050406030204" pitchFamily="18" charset="0"/>
                <a:ea typeface="Cambria" panose="02040503050406030204" pitchFamily="18" charset="0"/>
              </a:rPr>
            </a:br>
            <a:endParaRPr lang="en-US" b="1" u="sng" kern="0" dirty="0">
              <a:latin typeface="Cambria" panose="02040503050406030204" pitchFamily="18" charset="0"/>
              <a:ea typeface="Cambria" panose="02040503050406030204" pitchFamily="18" charset="0"/>
            </a:endParaRPr>
          </a:p>
        </p:txBody>
      </p:sp>
      <p:sp>
        <p:nvSpPr>
          <p:cNvPr id="12" name="Rectangle 11">
            <a:extLst>
              <a:ext uri="{FF2B5EF4-FFF2-40B4-BE49-F238E27FC236}">
                <a16:creationId xmlns:a16="http://schemas.microsoft.com/office/drawing/2014/main" id="{692D71E3-79F3-4CA8-8F16-5DA105846D79}"/>
              </a:ext>
            </a:extLst>
          </p:cNvPr>
          <p:cNvSpPr/>
          <p:nvPr/>
        </p:nvSpPr>
        <p:spPr>
          <a:xfrm>
            <a:off x="504843" y="1273652"/>
            <a:ext cx="5665070" cy="2862322"/>
          </a:xfrm>
          <a:prstGeom prst="rect">
            <a:avLst/>
          </a:prstGeom>
        </p:spPr>
        <p:txBody>
          <a:bodyPr wrap="square">
            <a:spAutoFit/>
          </a:bodyPr>
          <a:lstStyle/>
          <a:p>
            <a:pPr marL="342900" indent="-342900" algn="just">
              <a:buFont typeface="Wingdings" panose="05000000000000000000" pitchFamily="2" charset="2"/>
              <a:buChar char="Ø"/>
            </a:pPr>
            <a:r>
              <a:rPr lang="en-GB" dirty="0">
                <a:solidFill>
                  <a:srgbClr val="000000"/>
                </a:solidFill>
                <a:latin typeface="Cambria" panose="02040503050406030204" pitchFamily="18" charset="0"/>
                <a:ea typeface="Cambria" panose="02040503050406030204" pitchFamily="18" charset="0"/>
              </a:rPr>
              <a:t>Inspired from the better performance of aggregated GRU predictions</a:t>
            </a:r>
          </a:p>
          <a:p>
            <a:pPr marL="342900" indent="-342900" algn="just">
              <a:buFont typeface="Wingdings" panose="05000000000000000000" pitchFamily="2" charset="2"/>
              <a:buChar char="Ø"/>
            </a:pPr>
            <a:endParaRPr lang="en-GB" dirty="0">
              <a:solidFill>
                <a:srgbClr val="000000"/>
              </a:solidFill>
              <a:latin typeface="Cambria" panose="02040503050406030204" pitchFamily="18" charset="0"/>
              <a:ea typeface="Cambria" panose="02040503050406030204" pitchFamily="18" charset="0"/>
            </a:endParaRPr>
          </a:p>
          <a:p>
            <a:pPr marL="342900" indent="-342900" algn="just">
              <a:buFont typeface="Wingdings" panose="05000000000000000000" pitchFamily="2" charset="2"/>
              <a:buChar char="Ø"/>
            </a:pPr>
            <a:r>
              <a:rPr lang="en-GB" dirty="0">
                <a:solidFill>
                  <a:srgbClr val="000000"/>
                </a:solidFill>
                <a:latin typeface="Cambria" panose="02040503050406030204" pitchFamily="18" charset="0"/>
                <a:ea typeface="Cambria" panose="02040503050406030204" pitchFamily="18" charset="0"/>
              </a:rPr>
              <a:t>So, we did a blend of these three models by averaging their predictions.</a:t>
            </a:r>
          </a:p>
          <a:p>
            <a:pPr marL="342900" indent="-342900" algn="just">
              <a:buFont typeface="Wingdings" panose="05000000000000000000" pitchFamily="2" charset="2"/>
              <a:buChar char="Ø"/>
            </a:pPr>
            <a:endParaRPr lang="en-GB" dirty="0">
              <a:solidFill>
                <a:srgbClr val="000000"/>
              </a:solidFill>
              <a:latin typeface="Cambria" panose="02040503050406030204" pitchFamily="18" charset="0"/>
              <a:ea typeface="Cambria" panose="02040503050406030204" pitchFamily="18" charset="0"/>
            </a:endParaRPr>
          </a:p>
          <a:p>
            <a:pPr marL="342900" indent="-342900" algn="just">
              <a:buFont typeface="Wingdings" panose="05000000000000000000" pitchFamily="2" charset="2"/>
              <a:buChar char="Ø"/>
            </a:pPr>
            <a:r>
              <a:rPr lang="en-GB" dirty="0">
                <a:solidFill>
                  <a:srgbClr val="000000"/>
                </a:solidFill>
                <a:latin typeface="Cambria" panose="02040503050406030204" pitchFamily="18" charset="0"/>
                <a:ea typeface="Cambria" panose="02040503050406030204" pitchFamily="18" charset="0"/>
              </a:rPr>
              <a:t>We saw that, with a blend of multiple embeddings we got a higher F1 score of 0.683.</a:t>
            </a:r>
          </a:p>
          <a:p>
            <a:pPr marL="285750" indent="-285750" algn="just">
              <a:buFont typeface="Arial" panose="020B0604020202020204" pitchFamily="34" charset="0"/>
              <a:buChar char="•"/>
            </a:pPr>
            <a:endParaRPr lang="en-IN" dirty="0">
              <a:solidFill>
                <a:schemeClr val="bg2">
                  <a:lumMod val="50000"/>
                </a:schemeClr>
              </a:solidFill>
              <a:latin typeface="Cambria" panose="02040503050406030204" pitchFamily="18" charset="0"/>
              <a:ea typeface="Cambria" panose="02040503050406030204" pitchFamily="18" charset="0"/>
            </a:endParaRPr>
          </a:p>
          <a:p>
            <a:pPr marL="285750" indent="-285750" algn="just">
              <a:buFont typeface="Arial" panose="020B0604020202020204" pitchFamily="34" charset="0"/>
              <a:buChar char="•"/>
            </a:pPr>
            <a:endParaRPr lang="en-IN" dirty="0">
              <a:solidFill>
                <a:schemeClr val="bg2">
                  <a:lumMod val="50000"/>
                </a:schemeClr>
              </a:solidFill>
              <a:latin typeface="Cambria" panose="02040503050406030204" pitchFamily="18" charset="0"/>
              <a:ea typeface="Cambria" panose="02040503050406030204" pitchFamily="18" charset="0"/>
            </a:endParaRPr>
          </a:p>
        </p:txBody>
      </p:sp>
      <p:pic>
        <p:nvPicPr>
          <p:cNvPr id="8" name="Picture 7">
            <a:extLst>
              <a:ext uri="{FF2B5EF4-FFF2-40B4-BE49-F238E27FC236}">
                <a16:creationId xmlns:a16="http://schemas.microsoft.com/office/drawing/2014/main" id="{40FD874B-7E6A-4B35-9FA5-64A64FC761D2}"/>
              </a:ext>
            </a:extLst>
          </p:cNvPr>
          <p:cNvPicPr>
            <a:picLocks noChangeAspect="1"/>
          </p:cNvPicPr>
          <p:nvPr/>
        </p:nvPicPr>
        <p:blipFill>
          <a:blip r:embed="rId3"/>
          <a:stretch>
            <a:fillRect/>
          </a:stretch>
        </p:blipFill>
        <p:spPr>
          <a:xfrm>
            <a:off x="6515082" y="1045031"/>
            <a:ext cx="5172075" cy="35814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46229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49B21C-8878-41B7-85F6-BA0D8F8AC57E}"/>
              </a:ext>
            </a:extLst>
          </p:cNvPr>
          <p:cNvSpPr>
            <a:spLocks noGrp="1"/>
          </p:cNvSpPr>
          <p:nvPr>
            <p:ph type="title"/>
          </p:nvPr>
        </p:nvSpPr>
        <p:spPr>
          <a:xfrm>
            <a:off x="761255" y="755996"/>
            <a:ext cx="11763734" cy="678182"/>
          </a:xfrm>
        </p:spPr>
        <p:txBody>
          <a:bodyPr>
            <a:normAutofit/>
          </a:bodyPr>
          <a:lstStyle/>
          <a:p>
            <a:r>
              <a:rPr lang="en-US" b="1" u="sng" kern="1200" dirty="0">
                <a:latin typeface="Cambria" panose="02040503050406030204" pitchFamily="18" charset="0"/>
                <a:ea typeface="Cambria" panose="02040503050406030204" pitchFamily="18" charset="0"/>
              </a:rPr>
              <a:t>Parameters &amp; hyperparameters:</a:t>
            </a:r>
          </a:p>
        </p:txBody>
      </p:sp>
      <p:sp>
        <p:nvSpPr>
          <p:cNvPr id="6" name="object 89">
            <a:extLst>
              <a:ext uri="{FF2B5EF4-FFF2-40B4-BE49-F238E27FC236}">
                <a16:creationId xmlns:a16="http://schemas.microsoft.com/office/drawing/2014/main" id="{FA0C974B-695C-42D6-A900-D1825FFE9EE6}"/>
              </a:ext>
            </a:extLst>
          </p:cNvPr>
          <p:cNvSpPr txBox="1"/>
          <p:nvPr/>
        </p:nvSpPr>
        <p:spPr>
          <a:xfrm>
            <a:off x="4968366" y="6571253"/>
            <a:ext cx="2256155" cy="164376"/>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p>
            <a:pPr marL="0" marR="0" lvl="0" indent="12700" algn="l" defTabSz="914400" rtl="0" eaLnBrk="1" fontAlgn="auto" latinLnBrk="0" hangingPunct="0">
              <a:lnSpc>
                <a:spcPts val="1300"/>
              </a:lnSpc>
              <a:spcBef>
                <a:spcPts val="0"/>
              </a:spcBef>
              <a:spcAft>
                <a:spcPts val="0"/>
              </a:spcAft>
              <a:buClrTx/>
              <a:buSzTx/>
              <a:buFontTx/>
              <a:buNone/>
              <a:tabLst/>
              <a:defRPr sz="1200" spc="-5">
                <a:solidFill>
                  <a:srgbClr val="FFFFFF"/>
                </a:solidFill>
                <a:latin typeface="Arial"/>
                <a:ea typeface="Arial"/>
                <a:cs typeface="Arial"/>
                <a:sym typeface="Arial"/>
              </a:defRPr>
            </a:pPr>
            <a:r>
              <a:rPr kumimoji="0" sz="1200" b="0" i="0" u="none" strike="noStrike" kern="0" cap="none" spc="-5" normalizeH="0" baseline="0" noProof="0" dirty="0">
                <a:ln>
                  <a:noFill/>
                </a:ln>
                <a:solidFill>
                  <a:srgbClr val="FFFFFF"/>
                </a:solidFill>
                <a:effectLst/>
                <a:uLnTx/>
                <a:uFillTx/>
                <a:latin typeface="Arial"/>
                <a:cs typeface="Arial"/>
                <a:sym typeface="Arial"/>
              </a:rPr>
              <a:t>GEORGE MASON</a:t>
            </a:r>
            <a:r>
              <a:rPr kumimoji="0" sz="1200" b="0" i="0" u="none" strike="noStrike" kern="0" cap="none" spc="-15" normalizeH="0" baseline="0" noProof="0" dirty="0">
                <a:ln>
                  <a:noFill/>
                </a:ln>
                <a:solidFill>
                  <a:srgbClr val="FFFFFF"/>
                </a:solidFill>
                <a:effectLst/>
                <a:uLnTx/>
                <a:uFillTx/>
                <a:latin typeface="Arial"/>
                <a:cs typeface="Arial"/>
                <a:sym typeface="Arial"/>
              </a:rPr>
              <a:t> </a:t>
            </a:r>
            <a:r>
              <a:rPr kumimoji="0" sz="1200" b="0" i="0" u="none" strike="noStrike" kern="0" cap="none" spc="-5" normalizeH="0" baseline="0" noProof="0" dirty="0">
                <a:ln>
                  <a:noFill/>
                </a:ln>
                <a:solidFill>
                  <a:srgbClr val="FFFFFF"/>
                </a:solidFill>
                <a:effectLst/>
                <a:uLnTx/>
                <a:uFillTx/>
                <a:latin typeface="Arial"/>
                <a:cs typeface="Arial"/>
                <a:sym typeface="Arial"/>
              </a:rPr>
              <a:t>UNIVERSITY</a:t>
            </a:r>
          </a:p>
        </p:txBody>
      </p:sp>
      <p:sp>
        <p:nvSpPr>
          <p:cNvPr id="7" name="object 90">
            <a:extLst>
              <a:ext uri="{FF2B5EF4-FFF2-40B4-BE49-F238E27FC236}">
                <a16:creationId xmlns:a16="http://schemas.microsoft.com/office/drawing/2014/main" id="{162C6DE1-E8C3-45F8-86ED-9817CD4CE419}"/>
              </a:ext>
            </a:extLst>
          </p:cNvPr>
          <p:cNvSpPr txBox="1">
            <a:spLocks noGrp="1"/>
          </p:cNvSpPr>
          <p:nvPr>
            <p:ph type="sldNum" sz="quarter" idx="2"/>
          </p:nvPr>
        </p:nvSpPr>
        <p:spPr>
          <a:xfrm>
            <a:off x="11741294" y="6566371"/>
            <a:ext cx="291436" cy="164376"/>
          </a:xfrm>
          <a:prstGeom prst="rect">
            <a:avLst/>
          </a:prstGeom>
          <a:extLst>
            <a:ext uri="{C572A759-6A51-4108-AA02-DFA0A04FC94B}">
              <ma14:wrappingTextBoxFlag xmlns="" xmlns:ma14="http://schemas.microsoft.com/office/mac/drawingml/2011/main" val="1"/>
            </a:ext>
          </a:extLst>
        </p:spPr>
        <p:txBody>
          <a:bodyPr lIns="0" tIns="0" rIns="0" bIns="0"/>
          <a:lstStyle>
            <a:lvl1pPr indent="24765">
              <a:lnSpc>
                <a:spcPts val="1300"/>
              </a:lnSpc>
              <a:defRPr sz="1200" spc="-5">
                <a:solidFill>
                  <a:srgbClr val="FFFFFF"/>
                </a:solidFill>
              </a:defRPr>
            </a:lvl1pPr>
          </a:lstStyle>
          <a:p>
            <a:pPr marL="0" marR="0" lvl="0" indent="24765" algn="l" defTabSz="914400" rtl="0" eaLnBrk="1" fontAlgn="auto" latinLnBrk="0" hangingPunct="0">
              <a:lnSpc>
                <a:spcPts val="1300"/>
              </a:lnSpc>
              <a:spcBef>
                <a:spcPts val="0"/>
              </a:spcBef>
              <a:spcAft>
                <a:spcPts val="0"/>
              </a:spcAft>
              <a:buClrTx/>
              <a:buSzTx/>
              <a:buFontTx/>
              <a:buNone/>
              <a:tabLst/>
              <a:defRPr/>
            </a:pPr>
            <a:fld id="{86CB4B4D-7CA3-9044-876B-883B54F8677D}" type="slidenum">
              <a:rPr kumimoji="0" sz="1200" b="0" i="0" u="none" strike="noStrike" kern="0" cap="none" spc="-5" normalizeH="0" baseline="0" noProof="0">
                <a:ln>
                  <a:noFill/>
                </a:ln>
                <a:solidFill>
                  <a:srgbClr val="FFFFFF"/>
                </a:solidFill>
                <a:effectLst/>
                <a:uLnTx/>
                <a:uFillTx/>
                <a:latin typeface="Arial"/>
                <a:cs typeface="Arial"/>
                <a:sym typeface="Arial"/>
              </a:rPr>
              <a:pPr marL="0" marR="0" lvl="0" indent="24765" algn="l" defTabSz="914400" rtl="0" eaLnBrk="1" fontAlgn="auto" latinLnBrk="0" hangingPunct="0">
                <a:lnSpc>
                  <a:spcPts val="1300"/>
                </a:lnSpc>
                <a:spcBef>
                  <a:spcPts val="0"/>
                </a:spcBef>
                <a:spcAft>
                  <a:spcPts val="0"/>
                </a:spcAft>
                <a:buClrTx/>
                <a:buSzTx/>
                <a:buFontTx/>
                <a:buNone/>
                <a:tabLst/>
                <a:defRPr/>
              </a:pPr>
              <a:t>25</a:t>
            </a:fld>
            <a:endParaRPr kumimoji="0" sz="1200" b="0" i="0" u="none" strike="noStrike" kern="0" cap="none" spc="-5" normalizeH="0" baseline="0" noProof="0" dirty="0">
              <a:ln>
                <a:noFill/>
              </a:ln>
              <a:solidFill>
                <a:srgbClr val="FFFFFF"/>
              </a:solidFill>
              <a:effectLst/>
              <a:uLnTx/>
              <a:uFillTx/>
              <a:latin typeface="Arial"/>
              <a:cs typeface="Arial"/>
              <a:sym typeface="Arial"/>
            </a:endParaRPr>
          </a:p>
        </p:txBody>
      </p:sp>
      <p:graphicFrame>
        <p:nvGraphicFramePr>
          <p:cNvPr id="4" name="Table 3">
            <a:extLst>
              <a:ext uri="{FF2B5EF4-FFF2-40B4-BE49-F238E27FC236}">
                <a16:creationId xmlns:a16="http://schemas.microsoft.com/office/drawing/2014/main" id="{A53CA5C5-CD55-4BBD-82E5-7BDD5EA88338}"/>
              </a:ext>
            </a:extLst>
          </p:cNvPr>
          <p:cNvGraphicFramePr>
            <a:graphicFrameLocks noGrp="1"/>
          </p:cNvGraphicFramePr>
          <p:nvPr>
            <p:extLst>
              <p:ext uri="{D42A27DB-BD31-4B8C-83A1-F6EECF244321}">
                <p14:modId xmlns:p14="http://schemas.microsoft.com/office/powerpoint/2010/main" val="1863845422"/>
              </p:ext>
            </p:extLst>
          </p:nvPr>
        </p:nvGraphicFramePr>
        <p:xfrm>
          <a:off x="1729001" y="1705913"/>
          <a:ext cx="8128000" cy="2595880"/>
        </p:xfrm>
        <a:graphic>
          <a:graphicData uri="http://schemas.openxmlformats.org/drawingml/2006/table">
            <a:tbl>
              <a:tblPr firstRow="1" bandRow="1">
                <a:tableStyleId>{8799B23B-EC83-4686-B30A-512413B5E67A}</a:tableStyleId>
              </a:tblPr>
              <a:tblGrid>
                <a:gridCol w="4064000">
                  <a:extLst>
                    <a:ext uri="{9D8B030D-6E8A-4147-A177-3AD203B41FA5}">
                      <a16:colId xmlns:a16="http://schemas.microsoft.com/office/drawing/2014/main" val="3550474631"/>
                    </a:ext>
                  </a:extLst>
                </a:gridCol>
                <a:gridCol w="4064000">
                  <a:extLst>
                    <a:ext uri="{9D8B030D-6E8A-4147-A177-3AD203B41FA5}">
                      <a16:colId xmlns:a16="http://schemas.microsoft.com/office/drawing/2014/main" val="1077056289"/>
                    </a:ext>
                  </a:extLst>
                </a:gridCol>
              </a:tblGrid>
              <a:tr h="370840">
                <a:tc>
                  <a:txBody>
                    <a:bodyPr/>
                    <a:lstStyle/>
                    <a:p>
                      <a:r>
                        <a:rPr lang="en-US" b="1" dirty="0">
                          <a:solidFill>
                            <a:srgbClr val="000000"/>
                          </a:solidFill>
                          <a:latin typeface="Cambria" panose="02040503050406030204" pitchFamily="18" charset="0"/>
                          <a:ea typeface="Cambria" panose="02040503050406030204" pitchFamily="18" charset="0"/>
                        </a:rPr>
                        <a:t>Neurons</a:t>
                      </a:r>
                    </a:p>
                  </a:txBody>
                  <a:tcPr/>
                </a:tc>
                <a:tc>
                  <a:txBody>
                    <a:bodyPr/>
                    <a:lstStyle/>
                    <a:p>
                      <a:r>
                        <a:rPr lang="en-US" b="1" dirty="0">
                          <a:solidFill>
                            <a:srgbClr val="000000"/>
                          </a:solidFill>
                          <a:latin typeface="Cambria" panose="02040503050406030204" pitchFamily="18" charset="0"/>
                          <a:ea typeface="Cambria" panose="02040503050406030204" pitchFamily="18" charset="0"/>
                        </a:rPr>
                        <a:t>64*2</a:t>
                      </a:r>
                    </a:p>
                  </a:txBody>
                  <a:tcPr/>
                </a:tc>
                <a:extLst>
                  <a:ext uri="{0D108BD9-81ED-4DB2-BD59-A6C34878D82A}">
                    <a16:rowId xmlns:a16="http://schemas.microsoft.com/office/drawing/2014/main" val="52679782"/>
                  </a:ext>
                </a:extLst>
              </a:tr>
              <a:tr h="370840">
                <a:tc>
                  <a:txBody>
                    <a:bodyPr/>
                    <a:lstStyle/>
                    <a:p>
                      <a:r>
                        <a:rPr lang="en-US" b="1" dirty="0">
                          <a:solidFill>
                            <a:srgbClr val="000000"/>
                          </a:solidFill>
                          <a:latin typeface="Cambria" panose="02040503050406030204" pitchFamily="18" charset="0"/>
                          <a:ea typeface="Cambria" panose="02040503050406030204" pitchFamily="18" charset="0"/>
                        </a:rPr>
                        <a:t>Hidden Layers </a:t>
                      </a:r>
                    </a:p>
                  </a:txBody>
                  <a:tcPr/>
                </a:tc>
                <a:tc>
                  <a:txBody>
                    <a:bodyPr/>
                    <a:lstStyle/>
                    <a:p>
                      <a:r>
                        <a:rPr lang="en-US" b="1" dirty="0">
                          <a:solidFill>
                            <a:srgbClr val="000000"/>
                          </a:solidFill>
                          <a:latin typeface="Cambria" panose="02040503050406030204" pitchFamily="18" charset="0"/>
                          <a:ea typeface="Cambria" panose="02040503050406030204" pitchFamily="18" charset="0"/>
                        </a:rPr>
                        <a:t>6 (varies per model)</a:t>
                      </a:r>
                    </a:p>
                  </a:txBody>
                  <a:tcPr/>
                </a:tc>
                <a:extLst>
                  <a:ext uri="{0D108BD9-81ED-4DB2-BD59-A6C34878D82A}">
                    <a16:rowId xmlns:a16="http://schemas.microsoft.com/office/drawing/2014/main" val="2767266973"/>
                  </a:ext>
                </a:extLst>
              </a:tr>
              <a:tr h="370840">
                <a:tc>
                  <a:txBody>
                    <a:bodyPr/>
                    <a:lstStyle/>
                    <a:p>
                      <a:r>
                        <a:rPr lang="en-US" b="1" dirty="0">
                          <a:solidFill>
                            <a:srgbClr val="000000"/>
                          </a:solidFill>
                          <a:latin typeface="Cambria" panose="02040503050406030204" pitchFamily="18" charset="0"/>
                          <a:ea typeface="Cambria" panose="02040503050406030204" pitchFamily="18" charset="0"/>
                        </a:rPr>
                        <a:t>Epochs</a:t>
                      </a:r>
                    </a:p>
                  </a:txBody>
                  <a:tcPr/>
                </a:tc>
                <a:tc>
                  <a:txBody>
                    <a:bodyPr/>
                    <a:lstStyle/>
                    <a:p>
                      <a:r>
                        <a:rPr lang="en-US" b="1" dirty="0">
                          <a:solidFill>
                            <a:srgbClr val="000000"/>
                          </a:solidFill>
                          <a:latin typeface="Cambria" panose="02040503050406030204" pitchFamily="18" charset="0"/>
                          <a:ea typeface="Cambria" panose="02040503050406030204" pitchFamily="18" charset="0"/>
                        </a:rPr>
                        <a:t>2</a:t>
                      </a:r>
                    </a:p>
                  </a:txBody>
                  <a:tcPr/>
                </a:tc>
                <a:extLst>
                  <a:ext uri="{0D108BD9-81ED-4DB2-BD59-A6C34878D82A}">
                    <a16:rowId xmlns:a16="http://schemas.microsoft.com/office/drawing/2014/main" val="3759911296"/>
                  </a:ext>
                </a:extLst>
              </a:tr>
              <a:tr h="370840">
                <a:tc>
                  <a:txBody>
                    <a:bodyPr/>
                    <a:lstStyle/>
                    <a:p>
                      <a:r>
                        <a:rPr lang="en-US" b="1" dirty="0">
                          <a:solidFill>
                            <a:srgbClr val="000000"/>
                          </a:solidFill>
                          <a:latin typeface="Cambria" panose="02040503050406030204" pitchFamily="18" charset="0"/>
                          <a:ea typeface="Cambria" panose="02040503050406030204" pitchFamily="18" charset="0"/>
                        </a:rPr>
                        <a:t>Learning Rate</a:t>
                      </a:r>
                    </a:p>
                  </a:txBody>
                  <a:tcPr/>
                </a:tc>
                <a:tc>
                  <a:txBody>
                    <a:bodyPr/>
                    <a:lstStyle/>
                    <a:p>
                      <a:r>
                        <a:rPr lang="en-US" b="1" dirty="0">
                          <a:solidFill>
                            <a:srgbClr val="000000"/>
                          </a:solidFill>
                          <a:latin typeface="Cambria" panose="02040503050406030204" pitchFamily="18" charset="0"/>
                          <a:ea typeface="Cambria" panose="02040503050406030204" pitchFamily="18" charset="0"/>
                        </a:rPr>
                        <a:t>0.001</a:t>
                      </a:r>
                    </a:p>
                  </a:txBody>
                  <a:tcPr/>
                </a:tc>
                <a:extLst>
                  <a:ext uri="{0D108BD9-81ED-4DB2-BD59-A6C34878D82A}">
                    <a16:rowId xmlns:a16="http://schemas.microsoft.com/office/drawing/2014/main" val="494108863"/>
                  </a:ext>
                </a:extLst>
              </a:tr>
              <a:tr h="370840">
                <a:tc>
                  <a:txBody>
                    <a:bodyPr/>
                    <a:lstStyle/>
                    <a:p>
                      <a:r>
                        <a:rPr lang="en-US" b="1" dirty="0">
                          <a:solidFill>
                            <a:srgbClr val="000000"/>
                          </a:solidFill>
                          <a:latin typeface="Cambria" panose="02040503050406030204" pitchFamily="18" charset="0"/>
                          <a:ea typeface="Cambria" panose="02040503050406030204" pitchFamily="18" charset="0"/>
                        </a:rPr>
                        <a:t>Max features of embeddings </a:t>
                      </a:r>
                    </a:p>
                  </a:txBody>
                  <a:tcPr/>
                </a:tc>
                <a:tc>
                  <a:txBody>
                    <a:bodyPr/>
                    <a:lstStyle/>
                    <a:p>
                      <a:r>
                        <a:rPr lang="en-US" b="1" dirty="0">
                          <a:solidFill>
                            <a:srgbClr val="000000"/>
                          </a:solidFill>
                          <a:latin typeface="Cambria" panose="02040503050406030204" pitchFamily="18" charset="0"/>
                          <a:ea typeface="Cambria" panose="02040503050406030204" pitchFamily="18" charset="0"/>
                        </a:rPr>
                        <a:t>50000</a:t>
                      </a:r>
                    </a:p>
                  </a:txBody>
                  <a:tcPr/>
                </a:tc>
                <a:extLst>
                  <a:ext uri="{0D108BD9-81ED-4DB2-BD59-A6C34878D82A}">
                    <a16:rowId xmlns:a16="http://schemas.microsoft.com/office/drawing/2014/main" val="3188725200"/>
                  </a:ext>
                </a:extLst>
              </a:tr>
              <a:tr h="370840">
                <a:tc>
                  <a:txBody>
                    <a:bodyPr/>
                    <a:lstStyle/>
                    <a:p>
                      <a:r>
                        <a:rPr lang="en-US" b="1" dirty="0">
                          <a:solidFill>
                            <a:srgbClr val="000000"/>
                          </a:solidFill>
                          <a:latin typeface="Cambria" panose="02040503050406030204" pitchFamily="18" charset="0"/>
                          <a:ea typeface="Cambria" panose="02040503050406030204" pitchFamily="18" charset="0"/>
                        </a:rPr>
                        <a:t>Embedding size</a:t>
                      </a:r>
                    </a:p>
                  </a:txBody>
                  <a:tcPr/>
                </a:tc>
                <a:tc>
                  <a:txBody>
                    <a:bodyPr/>
                    <a:lstStyle/>
                    <a:p>
                      <a:r>
                        <a:rPr lang="en-US" b="1" dirty="0">
                          <a:solidFill>
                            <a:srgbClr val="000000"/>
                          </a:solidFill>
                          <a:latin typeface="Cambria" panose="02040503050406030204" pitchFamily="18" charset="0"/>
                          <a:ea typeface="Cambria" panose="02040503050406030204" pitchFamily="18" charset="0"/>
                        </a:rPr>
                        <a:t>300</a:t>
                      </a:r>
                    </a:p>
                  </a:txBody>
                  <a:tcPr/>
                </a:tc>
                <a:extLst>
                  <a:ext uri="{0D108BD9-81ED-4DB2-BD59-A6C34878D82A}">
                    <a16:rowId xmlns:a16="http://schemas.microsoft.com/office/drawing/2014/main" val="2779494424"/>
                  </a:ext>
                </a:extLst>
              </a:tr>
              <a:tr h="370840">
                <a:tc>
                  <a:txBody>
                    <a:bodyPr/>
                    <a:lstStyle/>
                    <a:p>
                      <a:r>
                        <a:rPr lang="en-US" b="1" dirty="0">
                          <a:solidFill>
                            <a:srgbClr val="000000"/>
                          </a:solidFill>
                          <a:latin typeface="Cambria" panose="02040503050406030204" pitchFamily="18" charset="0"/>
                          <a:ea typeface="Cambria" panose="02040503050406030204" pitchFamily="18" charset="0"/>
                        </a:rPr>
                        <a:t>Dropout rate</a:t>
                      </a:r>
                    </a:p>
                  </a:txBody>
                  <a:tcPr/>
                </a:tc>
                <a:tc>
                  <a:txBody>
                    <a:bodyPr/>
                    <a:lstStyle/>
                    <a:p>
                      <a:r>
                        <a:rPr lang="en-US" b="1" dirty="0">
                          <a:solidFill>
                            <a:srgbClr val="000000"/>
                          </a:solidFill>
                          <a:latin typeface="Cambria" panose="02040503050406030204" pitchFamily="18" charset="0"/>
                          <a:ea typeface="Cambria" panose="02040503050406030204" pitchFamily="18" charset="0"/>
                        </a:rPr>
                        <a:t>0.1</a:t>
                      </a:r>
                    </a:p>
                  </a:txBody>
                  <a:tcPr/>
                </a:tc>
                <a:extLst>
                  <a:ext uri="{0D108BD9-81ED-4DB2-BD59-A6C34878D82A}">
                    <a16:rowId xmlns:a16="http://schemas.microsoft.com/office/drawing/2014/main" val="3116051080"/>
                  </a:ext>
                </a:extLst>
              </a:tr>
            </a:tbl>
          </a:graphicData>
        </a:graphic>
      </p:graphicFrame>
    </p:spTree>
    <p:extLst>
      <p:ext uri="{BB962C8B-B14F-4D97-AF65-F5344CB8AC3E}">
        <p14:creationId xmlns:p14="http://schemas.microsoft.com/office/powerpoint/2010/main" val="2768611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49B21C-8878-41B7-85F6-BA0D8F8AC57E}"/>
              </a:ext>
            </a:extLst>
          </p:cNvPr>
          <p:cNvSpPr>
            <a:spLocks noGrp="1"/>
          </p:cNvSpPr>
          <p:nvPr>
            <p:ph type="title"/>
          </p:nvPr>
        </p:nvSpPr>
        <p:spPr>
          <a:xfrm>
            <a:off x="681692" y="477635"/>
            <a:ext cx="11763734" cy="678182"/>
          </a:xfrm>
        </p:spPr>
        <p:txBody>
          <a:bodyPr>
            <a:normAutofit/>
          </a:bodyPr>
          <a:lstStyle/>
          <a:p>
            <a:r>
              <a:rPr lang="en-US" b="1" u="sng" kern="1200" dirty="0">
                <a:latin typeface="Cambria" panose="02040503050406030204" pitchFamily="18" charset="0"/>
                <a:ea typeface="Cambria" panose="02040503050406030204" pitchFamily="18" charset="0"/>
              </a:rPr>
              <a:t>Model compilation </a:t>
            </a:r>
          </a:p>
        </p:txBody>
      </p:sp>
      <p:sp>
        <p:nvSpPr>
          <p:cNvPr id="3" name="Text Placeholder 2">
            <a:extLst>
              <a:ext uri="{FF2B5EF4-FFF2-40B4-BE49-F238E27FC236}">
                <a16:creationId xmlns:a16="http://schemas.microsoft.com/office/drawing/2014/main" id="{89D24FF1-2D1E-444A-8E58-9E7C8415CFC3}"/>
              </a:ext>
            </a:extLst>
          </p:cNvPr>
          <p:cNvSpPr>
            <a:spLocks noGrp="1"/>
          </p:cNvSpPr>
          <p:nvPr>
            <p:ph type="body" sz="half" idx="1"/>
          </p:nvPr>
        </p:nvSpPr>
        <p:spPr>
          <a:xfrm>
            <a:off x="1341174" y="1116877"/>
            <a:ext cx="4287269" cy="1384108"/>
          </a:xfrm>
        </p:spPr>
        <p:txBody>
          <a:bodyPr/>
          <a:lstStyle/>
          <a:p>
            <a:pPr lvl="0" fontAlgn="base">
              <a:lnSpc>
                <a:spcPct val="150000"/>
              </a:lnSpc>
            </a:pPr>
            <a:r>
              <a:rPr lang="en-US" altLang="en-US" sz="1700" b="1" kern="1200" dirty="0">
                <a:latin typeface="Cambria" panose="02040503050406030204" pitchFamily="18" charset="0"/>
                <a:ea typeface="Cambria" panose="02040503050406030204" pitchFamily="18" charset="0"/>
                <a:cs typeface="+mn-cs"/>
              </a:rPr>
              <a:t>Loss 	    : </a:t>
            </a:r>
            <a:r>
              <a:rPr lang="en-US" altLang="en-US" sz="1700" b="1" kern="1200" dirty="0" err="1">
                <a:latin typeface="Cambria" panose="02040503050406030204" pitchFamily="18" charset="0"/>
                <a:ea typeface="Cambria" panose="02040503050406030204" pitchFamily="18" charset="0"/>
                <a:cs typeface="+mn-cs"/>
              </a:rPr>
              <a:t>Crossentropy</a:t>
            </a:r>
            <a:endParaRPr lang="en-US" altLang="en-US" sz="1700" b="1" kern="1200" dirty="0">
              <a:latin typeface="Cambria" panose="02040503050406030204" pitchFamily="18" charset="0"/>
              <a:ea typeface="Cambria" panose="02040503050406030204" pitchFamily="18" charset="0"/>
              <a:cs typeface="+mn-cs"/>
            </a:endParaRPr>
          </a:p>
          <a:p>
            <a:pPr lvl="0" fontAlgn="base">
              <a:lnSpc>
                <a:spcPct val="150000"/>
              </a:lnSpc>
            </a:pPr>
            <a:r>
              <a:rPr lang="en-US" altLang="en-US" sz="1700" b="1" kern="1200" dirty="0">
                <a:latin typeface="Cambria" panose="02040503050406030204" pitchFamily="18" charset="0"/>
                <a:ea typeface="Cambria" panose="02040503050406030204" pitchFamily="18" charset="0"/>
                <a:cs typeface="+mn-cs"/>
              </a:rPr>
              <a:t>optimizer   : Adam</a:t>
            </a:r>
          </a:p>
          <a:p>
            <a:pPr lvl="0" fontAlgn="base">
              <a:lnSpc>
                <a:spcPct val="150000"/>
              </a:lnSpc>
            </a:pPr>
            <a:r>
              <a:rPr lang="en-US" altLang="en-US" sz="1700" b="1" kern="1200" dirty="0">
                <a:latin typeface="Cambria" panose="02040503050406030204" pitchFamily="18" charset="0"/>
                <a:ea typeface="Cambria" panose="02040503050406030204" pitchFamily="18" charset="0"/>
                <a:cs typeface="+mn-cs"/>
              </a:rPr>
              <a:t>Metrics 	    : F1-Score </a:t>
            </a:r>
          </a:p>
        </p:txBody>
      </p:sp>
      <p:sp>
        <p:nvSpPr>
          <p:cNvPr id="4" name="Rectangle 1">
            <a:extLst>
              <a:ext uri="{FF2B5EF4-FFF2-40B4-BE49-F238E27FC236}">
                <a16:creationId xmlns:a16="http://schemas.microsoft.com/office/drawing/2014/main" id="{070C4D66-7279-4179-9646-9CCD99004961}"/>
              </a:ext>
            </a:extLst>
          </p:cNvPr>
          <p:cNvSpPr>
            <a:spLocks noChangeArrowheads="1"/>
          </p:cNvSpPr>
          <p:nvPr/>
        </p:nvSpPr>
        <p:spPr bwMode="auto">
          <a:xfrm>
            <a:off x="0" y="90100"/>
            <a:ext cx="65" cy="276999"/>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30000"/>
              </a:spcBef>
              <a:spcAft>
                <a:spcPct val="0"/>
              </a:spcAft>
              <a:defRPr sz="1200">
                <a:solidFill>
                  <a:schemeClr val="tx1"/>
                </a:solidFill>
                <a:latin typeface="Arial" panose="020B0604020202020204" pitchFamily="34" charset="0"/>
              </a:defRPr>
            </a:lvl1pPr>
            <a:lvl2pPr eaLnBrk="0" fontAlgn="base" hangingPunct="0">
              <a:spcBef>
                <a:spcPct val="30000"/>
              </a:spcBef>
              <a:spcAft>
                <a:spcPct val="0"/>
              </a:spcAft>
              <a:defRPr sz="1200">
                <a:solidFill>
                  <a:schemeClr val="tx1"/>
                </a:solidFill>
                <a:latin typeface="Arial" panose="020B0604020202020204" pitchFamily="34" charset="0"/>
              </a:defRPr>
            </a:lvl2pPr>
            <a:lvl3pPr eaLnBrk="0" fontAlgn="base" hangingPunct="0">
              <a:spcBef>
                <a:spcPct val="30000"/>
              </a:spcBef>
              <a:spcAft>
                <a:spcPct val="0"/>
              </a:spcAft>
              <a:defRPr sz="1200">
                <a:solidFill>
                  <a:schemeClr val="tx1"/>
                </a:solidFill>
                <a:latin typeface="Arial" panose="020B0604020202020204" pitchFamily="34" charset="0"/>
              </a:defRPr>
            </a:lvl3pPr>
            <a:lvl4pPr eaLnBrk="0" fontAlgn="base" hangingPunct="0">
              <a:spcBef>
                <a:spcPct val="30000"/>
              </a:spcBef>
              <a:spcAft>
                <a:spcPct val="0"/>
              </a:spcAft>
              <a:defRPr sz="1200">
                <a:solidFill>
                  <a:schemeClr val="tx1"/>
                </a:solidFill>
                <a:latin typeface="Arial" panose="020B0604020202020204" pitchFamily="34" charset="0"/>
              </a:defRPr>
            </a:lvl4pPr>
            <a:lvl5pPr eaLnBrk="0" fontAlgn="base" hangingPunct="0">
              <a:spcBef>
                <a:spcPct val="30000"/>
              </a:spcBef>
              <a:spcAft>
                <a:spcPct val="0"/>
              </a:spcAft>
              <a:defRPr sz="1200">
                <a:solidFill>
                  <a:schemeClr val="tx1"/>
                </a:solidFill>
                <a:latin typeface="Arial" panose="020B0604020202020204" pitchFamily="34" charset="0"/>
              </a:defRPr>
            </a:lvl5pPr>
            <a:lvl6pPr eaLnBrk="0" fontAlgn="base" hangingPunct="0">
              <a:spcBef>
                <a:spcPct val="30000"/>
              </a:spcBef>
              <a:spcAft>
                <a:spcPct val="0"/>
              </a:spcAft>
              <a:defRPr sz="1200">
                <a:solidFill>
                  <a:schemeClr val="tx1"/>
                </a:solidFill>
                <a:latin typeface="Arial" panose="020B0604020202020204" pitchFamily="34" charset="0"/>
              </a:defRPr>
            </a:lvl6pPr>
            <a:lvl7pPr eaLnBrk="0" fontAlgn="base" hangingPunct="0">
              <a:spcBef>
                <a:spcPct val="30000"/>
              </a:spcBef>
              <a:spcAft>
                <a:spcPct val="0"/>
              </a:spcAft>
              <a:defRPr sz="1200">
                <a:solidFill>
                  <a:schemeClr val="tx1"/>
                </a:solidFill>
                <a:latin typeface="Arial" panose="020B0604020202020204" pitchFamily="34" charset="0"/>
              </a:defRPr>
            </a:lvl7pPr>
            <a:lvl8pPr eaLnBrk="0" fontAlgn="base" hangingPunct="0">
              <a:spcBef>
                <a:spcPct val="30000"/>
              </a:spcBef>
              <a:spcAft>
                <a:spcPct val="0"/>
              </a:spcAft>
              <a:defRPr sz="1200">
                <a:solidFill>
                  <a:schemeClr val="tx1"/>
                </a:solidFill>
                <a:latin typeface="Arial" panose="020B0604020202020204" pitchFamily="34" charset="0"/>
              </a:defRPr>
            </a:lvl8pPr>
            <a:lvl9pPr eaLnBrk="0" fontAlgn="base" hangingPunct="0">
              <a:spcBef>
                <a:spcPct val="30000"/>
              </a:spcBef>
              <a:spcAft>
                <a:spcPct val="0"/>
              </a:spcAft>
              <a:defRPr sz="1200">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6" name="Picture 5">
            <a:extLst>
              <a:ext uri="{FF2B5EF4-FFF2-40B4-BE49-F238E27FC236}">
                <a16:creationId xmlns:a16="http://schemas.microsoft.com/office/drawing/2014/main" id="{19A6BE25-55DD-4097-8159-BBF309665B2D}"/>
              </a:ext>
            </a:extLst>
          </p:cNvPr>
          <p:cNvPicPr>
            <a:picLocks noChangeAspect="1"/>
          </p:cNvPicPr>
          <p:nvPr/>
        </p:nvPicPr>
        <p:blipFill>
          <a:blip r:embed="rId3"/>
          <a:stretch>
            <a:fillRect/>
          </a:stretch>
        </p:blipFill>
        <p:spPr>
          <a:xfrm>
            <a:off x="439033" y="3874732"/>
            <a:ext cx="3600450" cy="533400"/>
          </a:xfrm>
          <a:prstGeom prst="rect">
            <a:avLst/>
          </a:prstGeom>
        </p:spPr>
      </p:pic>
      <p:sp>
        <p:nvSpPr>
          <p:cNvPr id="7" name="TextBox 6">
            <a:extLst>
              <a:ext uri="{FF2B5EF4-FFF2-40B4-BE49-F238E27FC236}">
                <a16:creationId xmlns:a16="http://schemas.microsoft.com/office/drawing/2014/main" id="{3C86A914-8B80-4A21-A2A8-DB823FB5BC5E}"/>
              </a:ext>
            </a:extLst>
          </p:cNvPr>
          <p:cNvSpPr txBox="1"/>
          <p:nvPr/>
        </p:nvSpPr>
        <p:spPr>
          <a:xfrm>
            <a:off x="480279" y="2796467"/>
            <a:ext cx="3799642" cy="335476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116020"/>
                </a:solidFill>
                <a:effectLst/>
                <a:uFillTx/>
                <a:latin typeface="+mn-lt"/>
                <a:ea typeface="+mn-ea"/>
                <a:cs typeface="+mn-cs"/>
                <a:sym typeface="Calibri"/>
              </a:rPr>
              <a:t>Cross Entropy loss:</a:t>
            </a:r>
          </a:p>
          <a:p>
            <a:pPr marL="0" marR="0" indent="0" algn="l" defTabSz="914400" rtl="0" fontAlgn="auto" latinLnBrk="0" hangingPunct="0">
              <a:lnSpc>
                <a:spcPct val="100000"/>
              </a:lnSpc>
              <a:spcBef>
                <a:spcPts val="0"/>
              </a:spcBef>
              <a:spcAft>
                <a:spcPts val="0"/>
              </a:spcAft>
              <a:buClrTx/>
              <a:buSzTx/>
              <a:buFontTx/>
              <a:buNone/>
              <a:tabLst/>
            </a:pPr>
            <a:r>
              <a:rPr lang="en-US" dirty="0">
                <a:solidFill>
                  <a:srgbClr val="116020"/>
                </a:solidFill>
                <a:sym typeface="Calibri"/>
              </a:rPr>
              <a:t>-------------------------------------------------</a:t>
            </a:r>
            <a:endParaRPr kumimoji="0" lang="en-US" sz="1800" b="0" i="0" u="none" strike="noStrike" cap="none" spc="0" normalizeH="0" baseline="0" dirty="0">
              <a:ln>
                <a:noFill/>
              </a:ln>
              <a:solidFill>
                <a:srgbClr val="116020"/>
              </a:solidFill>
              <a:effectLst/>
              <a:uFillTx/>
              <a:latin typeface="+mn-lt"/>
              <a:ea typeface="+mn-ea"/>
              <a:cs typeface="+mn-cs"/>
              <a:sym typeface="Calibri"/>
            </a:endParaRPr>
          </a:p>
          <a:p>
            <a:pPr hangingPunct="0"/>
            <a:r>
              <a:rPr lang="en-US" altLang="en-US" sz="1400" dirty="0">
                <a:solidFill>
                  <a:srgbClr val="404040"/>
                </a:solidFill>
                <a:latin typeface="Lato"/>
              </a:rPr>
              <a:t>In binary classification, where the number of classes equals 2</a:t>
            </a:r>
            <a:r>
              <a:rPr lang="en-US" altLang="en-US" sz="1400" dirty="0"/>
              <a:t> </a:t>
            </a:r>
          </a:p>
          <a:p>
            <a:pPr hangingPunct="0"/>
            <a:endParaRPr lang="en-US" altLang="en-US" sz="1400" dirty="0"/>
          </a:p>
          <a:p>
            <a:pPr hangingPunct="0"/>
            <a:endParaRPr lang="en-US" altLang="en-US" sz="1400" dirty="0">
              <a:latin typeface="Arial" panose="020B0604020202020204" pitchFamily="34" charset="0"/>
            </a:endParaRPr>
          </a:p>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116020"/>
              </a:solidFill>
              <a:effectLst/>
              <a:uFillTx/>
              <a:latin typeface="+mn-lt"/>
              <a:ea typeface="+mn-ea"/>
              <a:cs typeface="+mn-cs"/>
              <a:sym typeface="Calibri"/>
            </a:endParaRPr>
          </a:p>
          <a:p>
            <a:pPr hangingPunct="0"/>
            <a:r>
              <a:rPr lang="en-US" sz="1400" dirty="0">
                <a:solidFill>
                  <a:srgbClr val="404040"/>
                </a:solidFill>
                <a:latin typeface="Lato"/>
              </a:rPr>
              <a:t>It measures the performance of a classification model whose output is a probability value between 0 and 1. Cross-entropy loss increases as the predicted probability diverges from the actual label. </a:t>
            </a:r>
            <a:endParaRPr lang="en-US" sz="1400" dirty="0">
              <a:solidFill>
                <a:srgbClr val="404040"/>
              </a:solidFill>
              <a:latin typeface="Lato"/>
              <a:sym typeface="Calibri"/>
            </a:endParaRPr>
          </a:p>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dirty="0">
              <a:ln>
                <a:noFill/>
              </a:ln>
              <a:solidFill>
                <a:srgbClr val="000000"/>
              </a:solidFill>
              <a:effectLst/>
              <a:uFillTx/>
              <a:latin typeface="+mn-lt"/>
              <a:ea typeface="+mn-ea"/>
              <a:cs typeface="+mn-cs"/>
              <a:sym typeface="Calibri"/>
            </a:endParaRPr>
          </a:p>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116020"/>
              </a:solidFill>
              <a:effectLst/>
              <a:uFillTx/>
              <a:latin typeface="+mn-lt"/>
              <a:ea typeface="+mn-ea"/>
              <a:cs typeface="+mn-cs"/>
              <a:sym typeface="Calibri"/>
            </a:endParaRPr>
          </a:p>
        </p:txBody>
      </p:sp>
      <p:sp>
        <p:nvSpPr>
          <p:cNvPr id="9" name="TextBox 8">
            <a:extLst>
              <a:ext uri="{FF2B5EF4-FFF2-40B4-BE49-F238E27FC236}">
                <a16:creationId xmlns:a16="http://schemas.microsoft.com/office/drawing/2014/main" id="{331402B8-9D6E-4EA0-B384-9D28EFE6F88E}"/>
              </a:ext>
            </a:extLst>
          </p:cNvPr>
          <p:cNvSpPr txBox="1"/>
          <p:nvPr/>
        </p:nvSpPr>
        <p:spPr>
          <a:xfrm>
            <a:off x="7177237" y="710201"/>
            <a:ext cx="3755972" cy="150810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116020"/>
                </a:solidFill>
                <a:effectLst/>
                <a:uFillTx/>
                <a:latin typeface="+mn-lt"/>
                <a:ea typeface="+mn-ea"/>
                <a:cs typeface="+mn-cs"/>
                <a:sym typeface="Calibri"/>
              </a:rPr>
              <a:t>F1-Score</a:t>
            </a:r>
          </a:p>
          <a:p>
            <a:pPr marL="0" marR="0" indent="0" algn="l" defTabSz="914400" rtl="0" fontAlgn="auto" latinLnBrk="0" hangingPunct="0">
              <a:lnSpc>
                <a:spcPct val="100000"/>
              </a:lnSpc>
              <a:spcBef>
                <a:spcPts val="0"/>
              </a:spcBef>
              <a:spcAft>
                <a:spcPts val="0"/>
              </a:spcAft>
              <a:buClrTx/>
              <a:buSzTx/>
              <a:buFontTx/>
              <a:buNone/>
              <a:tabLst/>
            </a:pPr>
            <a:r>
              <a:rPr lang="en-US" dirty="0">
                <a:solidFill>
                  <a:srgbClr val="116020"/>
                </a:solidFill>
                <a:sym typeface="Calibri"/>
              </a:rPr>
              <a:t>------------------------------------------------</a:t>
            </a:r>
          </a:p>
          <a:p>
            <a:pPr hangingPunct="0"/>
            <a:r>
              <a:rPr lang="en-US" sz="1400" dirty="0">
                <a:solidFill>
                  <a:srgbClr val="404040"/>
                </a:solidFill>
                <a:latin typeface="Lato"/>
              </a:rPr>
              <a:t>F1-Score considers both the precision p and the recall r of the test to compute the score which is why it is a better metric than accuracy</a:t>
            </a:r>
          </a:p>
          <a:p>
            <a:pPr hangingPunct="0"/>
            <a:endParaRPr lang="en-US" sz="1400" dirty="0">
              <a:solidFill>
                <a:srgbClr val="404040"/>
              </a:solidFill>
              <a:latin typeface="Lato"/>
              <a:sym typeface="Calibri"/>
            </a:endParaRPr>
          </a:p>
        </p:txBody>
      </p:sp>
      <p:pic>
        <p:nvPicPr>
          <p:cNvPr id="10" name="Picture 9">
            <a:extLst>
              <a:ext uri="{FF2B5EF4-FFF2-40B4-BE49-F238E27FC236}">
                <a16:creationId xmlns:a16="http://schemas.microsoft.com/office/drawing/2014/main" id="{A16CD20F-19EB-47C2-8D69-F5683D48F4BA}"/>
              </a:ext>
            </a:extLst>
          </p:cNvPr>
          <p:cNvPicPr>
            <a:picLocks noChangeAspect="1"/>
          </p:cNvPicPr>
          <p:nvPr/>
        </p:nvPicPr>
        <p:blipFill>
          <a:blip r:embed="rId4"/>
          <a:stretch>
            <a:fillRect/>
          </a:stretch>
        </p:blipFill>
        <p:spPr>
          <a:xfrm>
            <a:off x="7145322" y="1978849"/>
            <a:ext cx="2038350" cy="1343025"/>
          </a:xfrm>
          <a:prstGeom prst="rect">
            <a:avLst/>
          </a:prstGeom>
        </p:spPr>
      </p:pic>
      <p:pic>
        <p:nvPicPr>
          <p:cNvPr id="11" name="Picture 10">
            <a:extLst>
              <a:ext uri="{FF2B5EF4-FFF2-40B4-BE49-F238E27FC236}">
                <a16:creationId xmlns:a16="http://schemas.microsoft.com/office/drawing/2014/main" id="{B2207692-E22D-4FAF-9A87-99552420705E}"/>
              </a:ext>
            </a:extLst>
          </p:cNvPr>
          <p:cNvPicPr>
            <a:picLocks noChangeAspect="1"/>
          </p:cNvPicPr>
          <p:nvPr/>
        </p:nvPicPr>
        <p:blipFill>
          <a:blip r:embed="rId5"/>
          <a:stretch>
            <a:fillRect/>
          </a:stretch>
        </p:blipFill>
        <p:spPr>
          <a:xfrm>
            <a:off x="9190976" y="2280451"/>
            <a:ext cx="2400300" cy="666750"/>
          </a:xfrm>
          <a:prstGeom prst="rect">
            <a:avLst/>
          </a:prstGeom>
        </p:spPr>
      </p:pic>
      <p:sp>
        <p:nvSpPr>
          <p:cNvPr id="12" name="Rectangle 11">
            <a:extLst>
              <a:ext uri="{FF2B5EF4-FFF2-40B4-BE49-F238E27FC236}">
                <a16:creationId xmlns:a16="http://schemas.microsoft.com/office/drawing/2014/main" id="{06FAB769-EF89-41AD-A043-C37FEFE6A7E9}"/>
              </a:ext>
            </a:extLst>
          </p:cNvPr>
          <p:cNvSpPr/>
          <p:nvPr/>
        </p:nvSpPr>
        <p:spPr>
          <a:xfrm>
            <a:off x="6760921" y="585173"/>
            <a:ext cx="4980373" cy="2923875"/>
          </a:xfrm>
          <a:prstGeom prst="rect">
            <a:avLst/>
          </a:prstGeom>
          <a:noFill/>
          <a:ln w="42500" cap="flat">
            <a:solidFill>
              <a:schemeClr val="accent4"/>
            </a:solidFill>
            <a:prstDash val="solid"/>
            <a:round/>
          </a:ln>
          <a:effectLst>
            <a:outerShdw blurRad="63500" dist="38100" dir="5400000" rotWithShape="0">
              <a:srgbClr val="000000">
                <a:alpha val="4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116020"/>
              </a:solidFill>
              <a:effectLst/>
              <a:uFillTx/>
              <a:latin typeface="+mn-lt"/>
              <a:ea typeface="+mn-ea"/>
              <a:cs typeface="+mn-cs"/>
              <a:sym typeface="Calibri"/>
            </a:endParaRPr>
          </a:p>
        </p:txBody>
      </p:sp>
      <p:sp>
        <p:nvSpPr>
          <p:cNvPr id="13" name="Rectangle 12">
            <a:extLst>
              <a:ext uri="{FF2B5EF4-FFF2-40B4-BE49-F238E27FC236}">
                <a16:creationId xmlns:a16="http://schemas.microsoft.com/office/drawing/2014/main" id="{A1D7091C-AB1F-4430-A778-9BB6F6343BEA}"/>
              </a:ext>
            </a:extLst>
          </p:cNvPr>
          <p:cNvSpPr/>
          <p:nvPr/>
        </p:nvSpPr>
        <p:spPr>
          <a:xfrm>
            <a:off x="402454" y="2679495"/>
            <a:ext cx="4071892" cy="2923875"/>
          </a:xfrm>
          <a:prstGeom prst="rect">
            <a:avLst/>
          </a:prstGeom>
          <a:noFill/>
          <a:ln w="42500" cap="flat">
            <a:solidFill>
              <a:schemeClr val="accent4"/>
            </a:solidFill>
            <a:prstDash val="solid"/>
            <a:round/>
          </a:ln>
          <a:effectLst>
            <a:outerShdw blurRad="63500" dist="38100" dir="5400000" rotWithShape="0">
              <a:srgbClr val="000000">
                <a:alpha val="4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116020"/>
              </a:solidFill>
              <a:effectLst/>
              <a:uFillTx/>
              <a:latin typeface="+mn-lt"/>
              <a:ea typeface="+mn-ea"/>
              <a:cs typeface="+mn-cs"/>
              <a:sym typeface="Calibri"/>
            </a:endParaRPr>
          </a:p>
        </p:txBody>
      </p:sp>
      <p:sp>
        <p:nvSpPr>
          <p:cNvPr id="14" name="Rectangle 13">
            <a:extLst>
              <a:ext uri="{FF2B5EF4-FFF2-40B4-BE49-F238E27FC236}">
                <a16:creationId xmlns:a16="http://schemas.microsoft.com/office/drawing/2014/main" id="{83D94287-8916-4705-BA71-05144D70182F}"/>
              </a:ext>
            </a:extLst>
          </p:cNvPr>
          <p:cNvSpPr/>
          <p:nvPr/>
        </p:nvSpPr>
        <p:spPr>
          <a:xfrm>
            <a:off x="5443999" y="4035044"/>
            <a:ext cx="4354960" cy="1907147"/>
          </a:xfrm>
          <a:prstGeom prst="rect">
            <a:avLst/>
          </a:prstGeom>
          <a:noFill/>
          <a:ln w="42500" cap="flat">
            <a:solidFill>
              <a:schemeClr val="accent4"/>
            </a:solidFill>
            <a:prstDash val="solid"/>
            <a:round/>
          </a:ln>
          <a:effectLst>
            <a:outerShdw blurRad="63500" dist="38100" dir="5400000" rotWithShape="0">
              <a:srgbClr val="000000">
                <a:alpha val="4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116020"/>
              </a:solidFill>
              <a:effectLst/>
              <a:uFillTx/>
              <a:latin typeface="+mn-lt"/>
              <a:ea typeface="+mn-ea"/>
              <a:cs typeface="+mn-cs"/>
              <a:sym typeface="Calibri"/>
            </a:endParaRPr>
          </a:p>
        </p:txBody>
      </p:sp>
      <p:sp>
        <p:nvSpPr>
          <p:cNvPr id="15" name="TextBox 14">
            <a:extLst>
              <a:ext uri="{FF2B5EF4-FFF2-40B4-BE49-F238E27FC236}">
                <a16:creationId xmlns:a16="http://schemas.microsoft.com/office/drawing/2014/main" id="{5193BF7B-C753-4B30-AECA-09BF232D0E82}"/>
              </a:ext>
            </a:extLst>
          </p:cNvPr>
          <p:cNvSpPr txBox="1"/>
          <p:nvPr/>
        </p:nvSpPr>
        <p:spPr>
          <a:xfrm>
            <a:off x="5628443" y="4148290"/>
            <a:ext cx="3986073" cy="150810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116020"/>
                </a:solidFill>
                <a:effectLst/>
                <a:uFillTx/>
                <a:latin typeface="+mn-lt"/>
                <a:ea typeface="+mn-ea"/>
                <a:cs typeface="+mn-cs"/>
                <a:sym typeface="Calibri"/>
              </a:rPr>
              <a:t>Adam Optimizer</a:t>
            </a:r>
          </a:p>
          <a:p>
            <a:pPr marL="0" marR="0" indent="0" algn="l" defTabSz="914400" rtl="0" fontAlgn="auto" latinLnBrk="0" hangingPunct="0">
              <a:lnSpc>
                <a:spcPct val="100000"/>
              </a:lnSpc>
              <a:spcBef>
                <a:spcPts val="0"/>
              </a:spcBef>
              <a:spcAft>
                <a:spcPts val="0"/>
              </a:spcAft>
              <a:buClrTx/>
              <a:buSzTx/>
              <a:buFontTx/>
              <a:buNone/>
              <a:tabLst/>
            </a:pPr>
            <a:r>
              <a:rPr lang="en-US" dirty="0">
                <a:solidFill>
                  <a:srgbClr val="116020"/>
                </a:solidFill>
                <a:sym typeface="Calibri"/>
              </a:rPr>
              <a:t>-------------------------------------------------------</a:t>
            </a:r>
          </a:p>
          <a:p>
            <a:pPr hangingPunct="0"/>
            <a:r>
              <a:rPr lang="en-US" sz="1400" dirty="0">
                <a:solidFill>
                  <a:srgbClr val="404040"/>
                </a:solidFill>
                <a:latin typeface="Lato"/>
              </a:rPr>
              <a:t>Adam is an adaptive learning rate method, which means, it computes individual learning rates for different parameters. </a:t>
            </a:r>
          </a:p>
          <a:p>
            <a:pPr hangingPunct="0"/>
            <a:r>
              <a:rPr lang="en-US" sz="1400" dirty="0">
                <a:solidFill>
                  <a:srgbClr val="404040"/>
                </a:solidFill>
                <a:latin typeface="Lato"/>
              </a:rPr>
              <a:t>It is a combination of </a:t>
            </a:r>
            <a:r>
              <a:rPr lang="en-US" sz="1400" dirty="0" err="1">
                <a:solidFill>
                  <a:srgbClr val="404040"/>
                </a:solidFill>
                <a:latin typeface="Lato"/>
              </a:rPr>
              <a:t>RMSProp</a:t>
            </a:r>
            <a:r>
              <a:rPr lang="en-US" sz="1400" dirty="0">
                <a:solidFill>
                  <a:srgbClr val="404040"/>
                </a:solidFill>
                <a:latin typeface="Lato"/>
              </a:rPr>
              <a:t> and SGD</a:t>
            </a:r>
            <a:endParaRPr lang="en-US" sz="1400" dirty="0">
              <a:solidFill>
                <a:srgbClr val="404040"/>
              </a:solidFill>
              <a:latin typeface="Lato"/>
              <a:sym typeface="Calibri"/>
            </a:endParaRPr>
          </a:p>
        </p:txBody>
      </p:sp>
      <p:sp>
        <p:nvSpPr>
          <p:cNvPr id="16" name="object 89">
            <a:extLst>
              <a:ext uri="{FF2B5EF4-FFF2-40B4-BE49-F238E27FC236}">
                <a16:creationId xmlns:a16="http://schemas.microsoft.com/office/drawing/2014/main" id="{530FFC7C-D105-42DE-8D5A-F841AE83AE68}"/>
              </a:ext>
            </a:extLst>
          </p:cNvPr>
          <p:cNvSpPr txBox="1"/>
          <p:nvPr/>
        </p:nvSpPr>
        <p:spPr>
          <a:xfrm>
            <a:off x="4968366" y="6571253"/>
            <a:ext cx="2256155" cy="164376"/>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p>
            <a:pPr marL="0" marR="0" lvl="0" indent="12700" algn="l" defTabSz="914400" rtl="0" eaLnBrk="1" fontAlgn="auto" latinLnBrk="0" hangingPunct="0">
              <a:lnSpc>
                <a:spcPts val="1300"/>
              </a:lnSpc>
              <a:spcBef>
                <a:spcPts val="0"/>
              </a:spcBef>
              <a:spcAft>
                <a:spcPts val="0"/>
              </a:spcAft>
              <a:buClrTx/>
              <a:buSzTx/>
              <a:buFontTx/>
              <a:buNone/>
              <a:tabLst/>
              <a:defRPr sz="1200" spc="-5">
                <a:solidFill>
                  <a:srgbClr val="FFFFFF"/>
                </a:solidFill>
                <a:latin typeface="Arial"/>
                <a:ea typeface="Arial"/>
                <a:cs typeface="Arial"/>
                <a:sym typeface="Arial"/>
              </a:defRPr>
            </a:pPr>
            <a:r>
              <a:rPr kumimoji="0" sz="1200" b="0" i="0" u="none" strike="noStrike" kern="0" cap="none" spc="-5" normalizeH="0" baseline="0" noProof="0" dirty="0">
                <a:ln>
                  <a:noFill/>
                </a:ln>
                <a:solidFill>
                  <a:srgbClr val="FFFFFF"/>
                </a:solidFill>
                <a:effectLst/>
                <a:uLnTx/>
                <a:uFillTx/>
                <a:latin typeface="Arial"/>
                <a:cs typeface="Arial"/>
                <a:sym typeface="Arial"/>
              </a:rPr>
              <a:t>GEORGE MASON</a:t>
            </a:r>
            <a:r>
              <a:rPr kumimoji="0" sz="1200" b="0" i="0" u="none" strike="noStrike" kern="0" cap="none" spc="-15" normalizeH="0" baseline="0" noProof="0" dirty="0">
                <a:ln>
                  <a:noFill/>
                </a:ln>
                <a:solidFill>
                  <a:srgbClr val="FFFFFF"/>
                </a:solidFill>
                <a:effectLst/>
                <a:uLnTx/>
                <a:uFillTx/>
                <a:latin typeface="Arial"/>
                <a:cs typeface="Arial"/>
                <a:sym typeface="Arial"/>
              </a:rPr>
              <a:t> </a:t>
            </a:r>
            <a:r>
              <a:rPr kumimoji="0" sz="1200" b="0" i="0" u="none" strike="noStrike" kern="0" cap="none" spc="-5" normalizeH="0" baseline="0" noProof="0" dirty="0">
                <a:ln>
                  <a:noFill/>
                </a:ln>
                <a:solidFill>
                  <a:srgbClr val="FFFFFF"/>
                </a:solidFill>
                <a:effectLst/>
                <a:uLnTx/>
                <a:uFillTx/>
                <a:latin typeface="Arial"/>
                <a:cs typeface="Arial"/>
                <a:sym typeface="Arial"/>
              </a:rPr>
              <a:t>UNIVERSITY</a:t>
            </a:r>
          </a:p>
        </p:txBody>
      </p:sp>
      <p:sp>
        <p:nvSpPr>
          <p:cNvPr id="17" name="object 90">
            <a:extLst>
              <a:ext uri="{FF2B5EF4-FFF2-40B4-BE49-F238E27FC236}">
                <a16:creationId xmlns:a16="http://schemas.microsoft.com/office/drawing/2014/main" id="{CD67C797-B91E-4C51-A374-0F9BA5F7BE2B}"/>
              </a:ext>
            </a:extLst>
          </p:cNvPr>
          <p:cNvSpPr txBox="1">
            <a:spLocks noGrp="1"/>
          </p:cNvSpPr>
          <p:nvPr>
            <p:ph type="sldNum" sz="quarter" idx="2"/>
          </p:nvPr>
        </p:nvSpPr>
        <p:spPr>
          <a:xfrm>
            <a:off x="11741294" y="6566371"/>
            <a:ext cx="291436" cy="164376"/>
          </a:xfrm>
          <a:prstGeom prst="rect">
            <a:avLst/>
          </a:prstGeom>
          <a:extLst>
            <a:ext uri="{C572A759-6A51-4108-AA02-DFA0A04FC94B}">
              <ma14:wrappingTextBoxFlag xmlns="" xmlns:ma14="http://schemas.microsoft.com/office/mac/drawingml/2011/main" val="1"/>
            </a:ext>
          </a:extLst>
        </p:spPr>
        <p:txBody>
          <a:bodyPr lIns="0" tIns="0" rIns="0" bIns="0"/>
          <a:lstStyle>
            <a:lvl1pPr indent="24765">
              <a:lnSpc>
                <a:spcPts val="1300"/>
              </a:lnSpc>
              <a:defRPr sz="1200" spc="-5">
                <a:solidFill>
                  <a:srgbClr val="FFFFFF"/>
                </a:solidFill>
              </a:defRPr>
            </a:lvl1pPr>
          </a:lstStyle>
          <a:p>
            <a:pPr marL="0" marR="0" lvl="0" indent="24765" algn="l" defTabSz="914400" rtl="0" eaLnBrk="1" fontAlgn="auto" latinLnBrk="0" hangingPunct="0">
              <a:lnSpc>
                <a:spcPts val="1300"/>
              </a:lnSpc>
              <a:spcBef>
                <a:spcPts val="0"/>
              </a:spcBef>
              <a:spcAft>
                <a:spcPts val="0"/>
              </a:spcAft>
              <a:buClrTx/>
              <a:buSzTx/>
              <a:buFontTx/>
              <a:buNone/>
              <a:tabLst/>
              <a:defRPr/>
            </a:pPr>
            <a:fld id="{86CB4B4D-7CA3-9044-876B-883B54F8677D}" type="slidenum">
              <a:rPr kumimoji="0" sz="1200" b="0" i="0" u="none" strike="noStrike" kern="0" cap="none" spc="-5" normalizeH="0" baseline="0" noProof="0">
                <a:ln>
                  <a:noFill/>
                </a:ln>
                <a:solidFill>
                  <a:srgbClr val="FFFFFF"/>
                </a:solidFill>
                <a:effectLst/>
                <a:uLnTx/>
                <a:uFillTx/>
                <a:latin typeface="Arial"/>
                <a:cs typeface="Arial"/>
                <a:sym typeface="Arial"/>
              </a:rPr>
              <a:pPr marL="0" marR="0" lvl="0" indent="24765" algn="l" defTabSz="914400" rtl="0" eaLnBrk="1" fontAlgn="auto" latinLnBrk="0" hangingPunct="0">
                <a:lnSpc>
                  <a:spcPts val="1300"/>
                </a:lnSpc>
                <a:spcBef>
                  <a:spcPts val="0"/>
                </a:spcBef>
                <a:spcAft>
                  <a:spcPts val="0"/>
                </a:spcAft>
                <a:buClrTx/>
                <a:buSzTx/>
                <a:buFontTx/>
                <a:buNone/>
                <a:tabLst/>
                <a:defRPr/>
              </a:pPr>
              <a:t>26</a:t>
            </a:fld>
            <a:endParaRPr kumimoji="0" sz="1200" b="0" i="0" u="none" strike="noStrike" kern="0" cap="none" spc="-5" normalizeH="0" baseline="0" noProof="0" dirty="0">
              <a:ln>
                <a:noFill/>
              </a:ln>
              <a:solidFill>
                <a:srgbClr val="FFFFFF"/>
              </a:solidFill>
              <a:effectLst/>
              <a:uLnTx/>
              <a:uFillTx/>
              <a:latin typeface="Arial"/>
              <a:cs typeface="Arial"/>
              <a:sym typeface="Arial"/>
            </a:endParaRPr>
          </a:p>
        </p:txBody>
      </p:sp>
    </p:spTree>
    <p:extLst>
      <p:ext uri="{BB962C8B-B14F-4D97-AF65-F5344CB8AC3E}">
        <p14:creationId xmlns:p14="http://schemas.microsoft.com/office/powerpoint/2010/main" val="18302910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7DD70D-ABD0-4AA6-93DE-87BA3D868DEF}"/>
              </a:ext>
            </a:extLst>
          </p:cNvPr>
          <p:cNvSpPr>
            <a:spLocks noGrp="1"/>
          </p:cNvSpPr>
          <p:nvPr>
            <p:ph type="title"/>
          </p:nvPr>
        </p:nvSpPr>
        <p:spPr/>
        <p:txBody>
          <a:bodyPr>
            <a:normAutofit/>
          </a:bodyPr>
          <a:lstStyle/>
          <a:p>
            <a:r>
              <a:rPr lang="en-US" b="1" u="sng" kern="1200" dirty="0">
                <a:latin typeface="Cambria" panose="02040503050406030204" pitchFamily="18" charset="0"/>
                <a:ea typeface="Cambria" panose="02040503050406030204" pitchFamily="18" charset="0"/>
              </a:rPr>
              <a:t>Results and comparison</a:t>
            </a:r>
          </a:p>
        </p:txBody>
      </p:sp>
      <p:graphicFrame>
        <p:nvGraphicFramePr>
          <p:cNvPr id="4" name="Table 3">
            <a:extLst>
              <a:ext uri="{FF2B5EF4-FFF2-40B4-BE49-F238E27FC236}">
                <a16:creationId xmlns:a16="http://schemas.microsoft.com/office/drawing/2014/main" id="{21A0D055-ABB0-4C00-A4E9-8CD5CF42C656}"/>
              </a:ext>
            </a:extLst>
          </p:cNvPr>
          <p:cNvGraphicFramePr>
            <a:graphicFrameLocks noGrp="1"/>
          </p:cNvGraphicFramePr>
          <p:nvPr>
            <p:extLst>
              <p:ext uri="{D42A27DB-BD31-4B8C-83A1-F6EECF244321}">
                <p14:modId xmlns:p14="http://schemas.microsoft.com/office/powerpoint/2010/main" val="2201080890"/>
              </p:ext>
            </p:extLst>
          </p:nvPr>
        </p:nvGraphicFramePr>
        <p:xfrm>
          <a:off x="955951" y="875436"/>
          <a:ext cx="10280095" cy="3337560"/>
        </p:xfrm>
        <a:graphic>
          <a:graphicData uri="http://schemas.openxmlformats.org/drawingml/2006/table">
            <a:tbl>
              <a:tblPr firstRow="1" bandRow="1">
                <a:tableStyleId>{21E4AEA4-8DFA-4A89-87EB-49C32662AFE0}</a:tableStyleId>
              </a:tblPr>
              <a:tblGrid>
                <a:gridCol w="2394297">
                  <a:extLst>
                    <a:ext uri="{9D8B030D-6E8A-4147-A177-3AD203B41FA5}">
                      <a16:colId xmlns:a16="http://schemas.microsoft.com/office/drawing/2014/main" val="3436415819"/>
                    </a:ext>
                  </a:extLst>
                </a:gridCol>
                <a:gridCol w="2701760">
                  <a:extLst>
                    <a:ext uri="{9D8B030D-6E8A-4147-A177-3AD203B41FA5}">
                      <a16:colId xmlns:a16="http://schemas.microsoft.com/office/drawing/2014/main" val="3432648238"/>
                    </a:ext>
                  </a:extLst>
                </a:gridCol>
                <a:gridCol w="1527143">
                  <a:extLst>
                    <a:ext uri="{9D8B030D-6E8A-4147-A177-3AD203B41FA5}">
                      <a16:colId xmlns:a16="http://schemas.microsoft.com/office/drawing/2014/main" val="3264322400"/>
                    </a:ext>
                  </a:extLst>
                </a:gridCol>
                <a:gridCol w="1734531">
                  <a:extLst>
                    <a:ext uri="{9D8B030D-6E8A-4147-A177-3AD203B41FA5}">
                      <a16:colId xmlns:a16="http://schemas.microsoft.com/office/drawing/2014/main" val="4233206890"/>
                    </a:ext>
                  </a:extLst>
                </a:gridCol>
                <a:gridCol w="1922364">
                  <a:extLst>
                    <a:ext uri="{9D8B030D-6E8A-4147-A177-3AD203B41FA5}">
                      <a16:colId xmlns:a16="http://schemas.microsoft.com/office/drawing/2014/main" val="137937718"/>
                    </a:ext>
                  </a:extLst>
                </a:gridCol>
              </a:tblGrid>
              <a:tr h="370840">
                <a:tc>
                  <a:txBody>
                    <a:bodyPr/>
                    <a:lstStyle/>
                    <a:p>
                      <a:endParaRPr lang="en-US" dirty="0">
                        <a:latin typeface="Cambria" panose="02040503050406030204" pitchFamily="18" charset="0"/>
                        <a:ea typeface="Cambria" panose="02040503050406030204" pitchFamily="18" charset="0"/>
                      </a:endParaRPr>
                    </a:p>
                  </a:txBody>
                  <a:tcPr/>
                </a:tc>
                <a:tc>
                  <a:txBody>
                    <a:bodyPr/>
                    <a:lstStyle/>
                    <a:p>
                      <a:r>
                        <a:rPr lang="en-US" dirty="0">
                          <a:latin typeface="Cambria" panose="02040503050406030204" pitchFamily="18" charset="0"/>
                          <a:ea typeface="Cambria" panose="02040503050406030204" pitchFamily="18" charset="0"/>
                        </a:rPr>
                        <a:t>Model</a:t>
                      </a:r>
                    </a:p>
                  </a:txBody>
                  <a:tcPr/>
                </a:tc>
                <a:tc>
                  <a:txBody>
                    <a:bodyPr/>
                    <a:lstStyle/>
                    <a:p>
                      <a:r>
                        <a:rPr lang="en-US" dirty="0">
                          <a:latin typeface="Cambria" panose="02040503050406030204" pitchFamily="18" charset="0"/>
                          <a:ea typeface="Cambria" panose="02040503050406030204" pitchFamily="18" charset="0"/>
                        </a:rPr>
                        <a:t>Train loss</a:t>
                      </a:r>
                    </a:p>
                  </a:txBody>
                  <a:tcPr/>
                </a:tc>
                <a:tc>
                  <a:txBody>
                    <a:bodyPr/>
                    <a:lstStyle/>
                    <a:p>
                      <a:r>
                        <a:rPr lang="en-US" dirty="0">
                          <a:latin typeface="Cambria" panose="02040503050406030204" pitchFamily="18" charset="0"/>
                          <a:ea typeface="Cambria" panose="02040503050406030204" pitchFamily="18" charset="0"/>
                        </a:rPr>
                        <a:t>Validation loss</a:t>
                      </a:r>
                    </a:p>
                  </a:txBody>
                  <a:tcPr/>
                </a:tc>
                <a:tc>
                  <a:txBody>
                    <a:bodyPr/>
                    <a:lstStyle/>
                    <a:p>
                      <a:r>
                        <a:rPr lang="en-US" dirty="0">
                          <a:latin typeface="Cambria" panose="02040503050406030204" pitchFamily="18" charset="0"/>
                          <a:ea typeface="Cambria" panose="02040503050406030204" pitchFamily="18" charset="0"/>
                        </a:rPr>
                        <a:t>F1 score</a:t>
                      </a:r>
                    </a:p>
                  </a:txBody>
                  <a:tcPr/>
                </a:tc>
                <a:extLst>
                  <a:ext uri="{0D108BD9-81ED-4DB2-BD59-A6C34878D82A}">
                    <a16:rowId xmlns:a16="http://schemas.microsoft.com/office/drawing/2014/main" val="2735913704"/>
                  </a:ext>
                </a:extLst>
              </a:tr>
              <a:tr h="370840">
                <a:tc rowSpan="2">
                  <a:txBody>
                    <a:bodyPr/>
                    <a:lstStyle/>
                    <a:p>
                      <a:r>
                        <a:rPr lang="en-US" b="1" dirty="0">
                          <a:latin typeface="Cambria" panose="02040503050406030204" pitchFamily="18" charset="0"/>
                          <a:ea typeface="Cambria" panose="02040503050406030204" pitchFamily="18" charset="0"/>
                        </a:rPr>
                        <a:t>Without Pretrained Embeddings </a:t>
                      </a:r>
                      <a:endParaRPr lang="en-US" dirty="0">
                        <a:latin typeface="Cambria" panose="02040503050406030204" pitchFamily="18" charset="0"/>
                        <a:ea typeface="Cambria" panose="02040503050406030204" pitchFamily="18" charset="0"/>
                      </a:endParaRPr>
                    </a:p>
                  </a:txBody>
                  <a:tcPr/>
                </a:tc>
                <a:tc>
                  <a:txBody>
                    <a:bodyPr/>
                    <a:lstStyle/>
                    <a:p>
                      <a:r>
                        <a:rPr lang="en-US" b="1" dirty="0">
                          <a:latin typeface="Cambria" panose="02040503050406030204" pitchFamily="18" charset="0"/>
                          <a:ea typeface="Cambria" panose="02040503050406030204" pitchFamily="18" charset="0"/>
                        </a:rPr>
                        <a:t>Bidirectional GRU model</a:t>
                      </a:r>
                      <a:endParaRPr lang="en-US" dirty="0">
                        <a:latin typeface="Cambria" panose="02040503050406030204" pitchFamily="18" charset="0"/>
                        <a:ea typeface="Cambria" panose="02040503050406030204" pitchFamily="18" charset="0"/>
                      </a:endParaRPr>
                    </a:p>
                  </a:txBody>
                  <a:tcPr/>
                </a:tc>
                <a:tc>
                  <a:txBody>
                    <a:bodyPr/>
                    <a:lstStyle/>
                    <a:p>
                      <a:r>
                        <a:rPr lang="en-US" dirty="0">
                          <a:latin typeface="Cambria" panose="02040503050406030204" pitchFamily="18" charset="0"/>
                          <a:ea typeface="Cambria" panose="02040503050406030204" pitchFamily="18" charset="0"/>
                        </a:rPr>
                        <a:t>0.0981</a:t>
                      </a:r>
                    </a:p>
                  </a:txBody>
                  <a:tcPr/>
                </a:tc>
                <a:tc>
                  <a:txBody>
                    <a:bodyPr/>
                    <a:lstStyle/>
                    <a:p>
                      <a:r>
                        <a:rPr lang="en-US" dirty="0">
                          <a:latin typeface="Cambria" panose="02040503050406030204" pitchFamily="18" charset="0"/>
                          <a:ea typeface="Cambria" panose="02040503050406030204" pitchFamily="18" charset="0"/>
                        </a:rPr>
                        <a:t>0.1072</a:t>
                      </a:r>
                    </a:p>
                  </a:txBody>
                  <a:tcPr/>
                </a:tc>
                <a:tc>
                  <a:txBody>
                    <a:bodyPr/>
                    <a:lstStyle/>
                    <a:p>
                      <a:r>
                        <a:rPr lang="en-US" altLang="en-US" sz="1600" b="0" i="0" u="none" strike="noStrike" cap="none" spc="0" baseline="0" dirty="0">
                          <a:ln>
                            <a:noFill/>
                          </a:ln>
                          <a:solidFill>
                            <a:schemeClr val="dk1"/>
                          </a:solidFill>
                          <a:uFillTx/>
                          <a:latin typeface="Cambria" panose="02040503050406030204" pitchFamily="18" charset="0"/>
                          <a:ea typeface="Cambria" panose="02040503050406030204" pitchFamily="18" charset="0"/>
                          <a:cs typeface="+mn-cs"/>
                          <a:sym typeface="Arial"/>
                        </a:rPr>
                        <a:t>0.655</a:t>
                      </a:r>
                      <a:endParaRPr lang="en-US" sz="1600" b="0" i="0" u="none" strike="noStrike" cap="none" spc="0" baseline="0" dirty="0">
                        <a:ln>
                          <a:noFill/>
                        </a:ln>
                        <a:solidFill>
                          <a:schemeClr val="dk1"/>
                        </a:solidFill>
                        <a:uFillTx/>
                        <a:latin typeface="Cambria" panose="02040503050406030204" pitchFamily="18" charset="0"/>
                        <a:ea typeface="Cambria" panose="02040503050406030204" pitchFamily="18" charset="0"/>
                        <a:cs typeface="+mn-cs"/>
                        <a:sym typeface="Arial"/>
                      </a:endParaRPr>
                    </a:p>
                  </a:txBody>
                  <a:tcPr/>
                </a:tc>
                <a:extLst>
                  <a:ext uri="{0D108BD9-81ED-4DB2-BD59-A6C34878D82A}">
                    <a16:rowId xmlns:a16="http://schemas.microsoft.com/office/drawing/2014/main" val="1595491903"/>
                  </a:ext>
                </a:extLst>
              </a:tr>
              <a:tr h="370840">
                <a:tc vMerge="1">
                  <a:txBody>
                    <a:bodyPr/>
                    <a:lstStyle/>
                    <a:p>
                      <a:endParaRPr lang="en-US" dirty="0"/>
                    </a:p>
                  </a:txBody>
                  <a:tcPr/>
                </a:tc>
                <a:tc>
                  <a:txBody>
                    <a:bodyPr/>
                    <a:lstStyle/>
                    <a:p>
                      <a:r>
                        <a:rPr lang="en-US" b="1" dirty="0">
                          <a:latin typeface="Cambria" panose="02040503050406030204" pitchFamily="18" charset="0"/>
                          <a:ea typeface="Cambria" panose="02040503050406030204" pitchFamily="18" charset="0"/>
                        </a:rPr>
                        <a:t>Bidirectional LSTM model</a:t>
                      </a:r>
                      <a:endParaRPr lang="en-US" dirty="0">
                        <a:latin typeface="Cambria" panose="02040503050406030204" pitchFamily="18" charset="0"/>
                        <a:ea typeface="Cambria" panose="02040503050406030204" pitchFamily="18" charset="0"/>
                      </a:endParaRPr>
                    </a:p>
                  </a:txBody>
                  <a:tcPr/>
                </a:tc>
                <a:tc>
                  <a:txBody>
                    <a:bodyPr/>
                    <a:lstStyle/>
                    <a:p>
                      <a:r>
                        <a:rPr lang="en-US" dirty="0">
                          <a:latin typeface="Cambria" panose="02040503050406030204" pitchFamily="18" charset="0"/>
                          <a:ea typeface="Cambria" panose="02040503050406030204" pitchFamily="18" charset="0"/>
                        </a:rPr>
                        <a:t>0.0978</a:t>
                      </a:r>
                    </a:p>
                  </a:txBody>
                  <a:tcPr/>
                </a:tc>
                <a:tc>
                  <a:txBody>
                    <a:bodyPr/>
                    <a:lstStyle/>
                    <a:p>
                      <a:r>
                        <a:rPr lang="en-US" dirty="0">
                          <a:latin typeface="Cambria" panose="02040503050406030204" pitchFamily="18" charset="0"/>
                          <a:ea typeface="Cambria" panose="02040503050406030204" pitchFamily="18" charset="0"/>
                        </a:rPr>
                        <a:t>0.1078</a:t>
                      </a:r>
                    </a:p>
                  </a:txBody>
                  <a:tcPr/>
                </a:tc>
                <a:tc>
                  <a:txBody>
                    <a:bodyPr/>
                    <a:lstStyle/>
                    <a:p>
                      <a:r>
                        <a:rPr lang="en-US" sz="1600" b="0" i="0" u="none" strike="noStrike" cap="none" spc="0" baseline="0" dirty="0">
                          <a:ln>
                            <a:noFill/>
                          </a:ln>
                          <a:solidFill>
                            <a:schemeClr val="dk1"/>
                          </a:solidFill>
                          <a:uFillTx/>
                          <a:latin typeface="Cambria" panose="02040503050406030204" pitchFamily="18" charset="0"/>
                          <a:ea typeface="Cambria" panose="02040503050406030204" pitchFamily="18" charset="0"/>
                          <a:cs typeface="+mn-cs"/>
                          <a:sym typeface="Arial"/>
                        </a:rPr>
                        <a:t>0.657</a:t>
                      </a:r>
                    </a:p>
                  </a:txBody>
                  <a:tcPr/>
                </a:tc>
                <a:extLst>
                  <a:ext uri="{0D108BD9-81ED-4DB2-BD59-A6C34878D82A}">
                    <a16:rowId xmlns:a16="http://schemas.microsoft.com/office/drawing/2014/main" val="1847062026"/>
                  </a:ext>
                </a:extLst>
              </a:tr>
              <a:tr h="370840">
                <a:tc rowSpan="2">
                  <a:txBody>
                    <a:bodyPr/>
                    <a:lstStyle/>
                    <a:p>
                      <a:r>
                        <a:rPr lang="en-US" b="1" dirty="0">
                          <a:latin typeface="Cambria" panose="02040503050406030204" pitchFamily="18" charset="0"/>
                          <a:ea typeface="Cambria" panose="02040503050406030204" pitchFamily="18" charset="0"/>
                        </a:rPr>
                        <a:t>Glove Embeddings </a:t>
                      </a:r>
                      <a:endParaRPr lang="en-US" dirty="0">
                        <a:latin typeface="Cambria" panose="02040503050406030204" pitchFamily="18" charset="0"/>
                        <a:ea typeface="Cambria" panose="020405030504060302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latin typeface="Cambria" panose="02040503050406030204" pitchFamily="18" charset="0"/>
                          <a:ea typeface="Cambria" panose="02040503050406030204" pitchFamily="18" charset="0"/>
                        </a:rPr>
                        <a:t>Bidirectional GRU model</a:t>
                      </a:r>
                      <a:endParaRPr lang="en-US" dirty="0">
                        <a:latin typeface="Cambria" panose="02040503050406030204" pitchFamily="18" charset="0"/>
                        <a:ea typeface="Cambria" panose="02040503050406030204" pitchFamily="18" charset="0"/>
                      </a:endParaRPr>
                    </a:p>
                  </a:txBody>
                  <a:tcPr/>
                </a:tc>
                <a:tc>
                  <a:txBody>
                    <a:bodyPr/>
                    <a:lstStyle/>
                    <a:p>
                      <a:r>
                        <a:rPr lang="en-US" dirty="0">
                          <a:latin typeface="Cambria" panose="02040503050406030204" pitchFamily="18" charset="0"/>
                          <a:ea typeface="Cambria" panose="02040503050406030204" pitchFamily="18" charset="0"/>
                        </a:rPr>
                        <a:t>0.0936</a:t>
                      </a:r>
                    </a:p>
                  </a:txBody>
                  <a:tcPr/>
                </a:tc>
                <a:tc>
                  <a:txBody>
                    <a:bodyPr/>
                    <a:lstStyle/>
                    <a:p>
                      <a:r>
                        <a:rPr lang="en-US" dirty="0">
                          <a:latin typeface="Cambria" panose="02040503050406030204" pitchFamily="18" charset="0"/>
                          <a:ea typeface="Cambria" panose="02040503050406030204" pitchFamily="18" charset="0"/>
                        </a:rPr>
                        <a:t>0.1010</a:t>
                      </a:r>
                    </a:p>
                  </a:txBody>
                  <a:tcPr/>
                </a:tc>
                <a:tc>
                  <a:txBody>
                    <a:bodyPr/>
                    <a:lstStyle/>
                    <a:p>
                      <a:r>
                        <a:rPr lang="en-US" sz="1600" b="0" i="0" u="none" strike="noStrike" cap="none" spc="0" baseline="0" dirty="0">
                          <a:ln>
                            <a:noFill/>
                          </a:ln>
                          <a:solidFill>
                            <a:schemeClr val="dk1"/>
                          </a:solidFill>
                          <a:uFillTx/>
                          <a:latin typeface="Cambria" panose="02040503050406030204" pitchFamily="18" charset="0"/>
                          <a:ea typeface="Cambria" panose="02040503050406030204" pitchFamily="18" charset="0"/>
                          <a:cs typeface="+mn-cs"/>
                          <a:sym typeface="Arial"/>
                        </a:rPr>
                        <a:t>0.682</a:t>
                      </a:r>
                    </a:p>
                  </a:txBody>
                  <a:tcPr/>
                </a:tc>
                <a:extLst>
                  <a:ext uri="{0D108BD9-81ED-4DB2-BD59-A6C34878D82A}">
                    <a16:rowId xmlns:a16="http://schemas.microsoft.com/office/drawing/2014/main" val="1692996860"/>
                  </a:ext>
                </a:extLst>
              </a:tr>
              <a:tr h="370840">
                <a:tc vMerge="1">
                  <a:txBody>
                    <a:bodyPr/>
                    <a:lstStyle/>
                    <a:p>
                      <a:endParaRPr lang="en-US" dirty="0"/>
                    </a:p>
                  </a:txBody>
                  <a:tcPr/>
                </a:tc>
                <a:tc>
                  <a:txBody>
                    <a:bodyPr/>
                    <a:lstStyle/>
                    <a:p>
                      <a:r>
                        <a:rPr lang="en-US" b="1" dirty="0">
                          <a:latin typeface="Cambria" panose="02040503050406030204" pitchFamily="18" charset="0"/>
                          <a:ea typeface="Cambria" panose="02040503050406030204" pitchFamily="18" charset="0"/>
                        </a:rPr>
                        <a:t>Bidirectional LSTM model</a:t>
                      </a:r>
                      <a:endParaRPr lang="en-US" dirty="0">
                        <a:latin typeface="Cambria" panose="02040503050406030204" pitchFamily="18" charset="0"/>
                        <a:ea typeface="Cambria" panose="02040503050406030204" pitchFamily="18" charset="0"/>
                      </a:endParaRPr>
                    </a:p>
                  </a:txBody>
                  <a:tcPr/>
                </a:tc>
                <a:tc>
                  <a:txBody>
                    <a:bodyPr/>
                    <a:lstStyle/>
                    <a:p>
                      <a:r>
                        <a:rPr lang="en-US" dirty="0">
                          <a:latin typeface="Cambria" panose="02040503050406030204" pitchFamily="18" charset="0"/>
                          <a:ea typeface="Cambria" panose="02040503050406030204" pitchFamily="18" charset="0"/>
                        </a:rPr>
                        <a:t>0.0962</a:t>
                      </a:r>
                    </a:p>
                  </a:txBody>
                  <a:tcPr/>
                </a:tc>
                <a:tc>
                  <a:txBody>
                    <a:bodyPr/>
                    <a:lstStyle/>
                    <a:p>
                      <a:r>
                        <a:rPr lang="en-US" dirty="0">
                          <a:latin typeface="Cambria" panose="02040503050406030204" pitchFamily="18" charset="0"/>
                          <a:ea typeface="Cambria" panose="02040503050406030204" pitchFamily="18" charset="0"/>
                        </a:rPr>
                        <a:t>0.1011</a:t>
                      </a:r>
                    </a:p>
                  </a:txBody>
                  <a:tcPr/>
                </a:tc>
                <a:tc>
                  <a:txBody>
                    <a:bodyPr/>
                    <a:lstStyle/>
                    <a:p>
                      <a:r>
                        <a:rPr lang="en-US" sz="1600" b="0" i="0" u="none" strike="noStrike" cap="none" spc="0" baseline="0" dirty="0">
                          <a:ln>
                            <a:noFill/>
                          </a:ln>
                          <a:solidFill>
                            <a:schemeClr val="dk1"/>
                          </a:solidFill>
                          <a:uFillTx/>
                          <a:latin typeface="Cambria" panose="02040503050406030204" pitchFamily="18" charset="0"/>
                          <a:ea typeface="Cambria" panose="02040503050406030204" pitchFamily="18" charset="0"/>
                          <a:cs typeface="+mn-cs"/>
                          <a:sym typeface="Arial"/>
                        </a:rPr>
                        <a:t>0.679</a:t>
                      </a:r>
                    </a:p>
                  </a:txBody>
                  <a:tcPr/>
                </a:tc>
                <a:extLst>
                  <a:ext uri="{0D108BD9-81ED-4DB2-BD59-A6C34878D82A}">
                    <a16:rowId xmlns:a16="http://schemas.microsoft.com/office/drawing/2014/main" val="4217693665"/>
                  </a:ext>
                </a:extLst>
              </a:tr>
              <a:tr h="370840">
                <a:tc rowSpan="2">
                  <a:txBody>
                    <a:bodyPr/>
                    <a:lstStyle/>
                    <a:p>
                      <a:r>
                        <a:rPr lang="en-US" b="1" dirty="0" err="1">
                          <a:latin typeface="Cambria" panose="02040503050406030204" pitchFamily="18" charset="0"/>
                          <a:ea typeface="Cambria" panose="02040503050406030204" pitchFamily="18" charset="0"/>
                        </a:rPr>
                        <a:t>Paragram</a:t>
                      </a:r>
                      <a:r>
                        <a:rPr lang="en-US" b="1" dirty="0">
                          <a:latin typeface="Cambria" panose="02040503050406030204" pitchFamily="18" charset="0"/>
                          <a:ea typeface="Cambria" panose="02040503050406030204" pitchFamily="18" charset="0"/>
                        </a:rPr>
                        <a:t> Embeddings </a:t>
                      </a:r>
                      <a:endParaRPr lang="en-US" dirty="0">
                        <a:latin typeface="Cambria" panose="02040503050406030204" pitchFamily="18" charset="0"/>
                        <a:ea typeface="Cambria" panose="02040503050406030204" pitchFamily="18" charset="0"/>
                      </a:endParaRPr>
                    </a:p>
                  </a:txBody>
                  <a:tcPr/>
                </a:tc>
                <a:tc>
                  <a:txBody>
                    <a:bodyPr/>
                    <a:lstStyle/>
                    <a:p>
                      <a:r>
                        <a:rPr lang="en-US" b="1" dirty="0">
                          <a:latin typeface="Cambria" panose="02040503050406030204" pitchFamily="18" charset="0"/>
                          <a:ea typeface="Cambria" panose="02040503050406030204" pitchFamily="18" charset="0"/>
                        </a:rPr>
                        <a:t>Bidirectional GRU model</a:t>
                      </a:r>
                      <a:endParaRPr lang="en-US" dirty="0">
                        <a:latin typeface="Cambria" panose="02040503050406030204" pitchFamily="18" charset="0"/>
                        <a:ea typeface="Cambria" panose="02040503050406030204" pitchFamily="18" charset="0"/>
                      </a:endParaRPr>
                    </a:p>
                  </a:txBody>
                  <a:tcPr/>
                </a:tc>
                <a:tc>
                  <a:txBody>
                    <a:bodyPr/>
                    <a:lstStyle/>
                    <a:p>
                      <a:r>
                        <a:rPr lang="en-US" dirty="0">
                          <a:latin typeface="Cambria" panose="02040503050406030204" pitchFamily="18" charset="0"/>
                          <a:ea typeface="Cambria" panose="02040503050406030204" pitchFamily="18" charset="0"/>
                        </a:rPr>
                        <a:t>0.0950</a:t>
                      </a:r>
                    </a:p>
                  </a:txBody>
                  <a:tcPr/>
                </a:tc>
                <a:tc>
                  <a:txBody>
                    <a:bodyPr/>
                    <a:lstStyle/>
                    <a:p>
                      <a:r>
                        <a:rPr lang="en-US" dirty="0">
                          <a:latin typeface="Cambria" panose="02040503050406030204" pitchFamily="18" charset="0"/>
                          <a:ea typeface="Cambria" panose="02040503050406030204" pitchFamily="18" charset="0"/>
                        </a:rPr>
                        <a:t>0.1020</a:t>
                      </a:r>
                    </a:p>
                  </a:txBody>
                  <a:tcPr/>
                </a:tc>
                <a:tc>
                  <a:txBody>
                    <a:bodyPr/>
                    <a:lstStyle/>
                    <a:p>
                      <a:r>
                        <a:rPr lang="en-US" sz="1600" b="0" i="0" u="none" strike="noStrike" cap="none" spc="0" baseline="0" dirty="0">
                          <a:ln>
                            <a:noFill/>
                          </a:ln>
                          <a:solidFill>
                            <a:schemeClr val="dk1"/>
                          </a:solidFill>
                          <a:uFillTx/>
                          <a:latin typeface="Cambria" panose="02040503050406030204" pitchFamily="18" charset="0"/>
                          <a:ea typeface="Cambria" panose="02040503050406030204" pitchFamily="18" charset="0"/>
                          <a:cs typeface="+mn-cs"/>
                          <a:sym typeface="Arial"/>
                        </a:rPr>
                        <a:t>0.673</a:t>
                      </a:r>
                    </a:p>
                  </a:txBody>
                  <a:tcPr/>
                </a:tc>
                <a:extLst>
                  <a:ext uri="{0D108BD9-81ED-4DB2-BD59-A6C34878D82A}">
                    <a16:rowId xmlns:a16="http://schemas.microsoft.com/office/drawing/2014/main" val="1671693357"/>
                  </a:ext>
                </a:extLst>
              </a:tr>
              <a:tr h="370840">
                <a:tc vMerge="1">
                  <a:txBody>
                    <a:bodyPr/>
                    <a:lstStyle/>
                    <a:p>
                      <a:endParaRPr lang="en-US" dirty="0"/>
                    </a:p>
                  </a:txBody>
                  <a:tcPr/>
                </a:tc>
                <a:tc>
                  <a:txBody>
                    <a:bodyPr/>
                    <a:lstStyle/>
                    <a:p>
                      <a:r>
                        <a:rPr lang="en-US" b="1" dirty="0">
                          <a:latin typeface="Cambria" panose="02040503050406030204" pitchFamily="18" charset="0"/>
                          <a:ea typeface="Cambria" panose="02040503050406030204" pitchFamily="18" charset="0"/>
                        </a:rPr>
                        <a:t>Bidirectional LSTM model</a:t>
                      </a:r>
                      <a:endParaRPr lang="en-US" dirty="0">
                        <a:latin typeface="Cambria" panose="02040503050406030204" pitchFamily="18" charset="0"/>
                        <a:ea typeface="Cambria" panose="02040503050406030204" pitchFamily="18" charset="0"/>
                      </a:endParaRPr>
                    </a:p>
                  </a:txBody>
                  <a:tcPr/>
                </a:tc>
                <a:tc>
                  <a:txBody>
                    <a:bodyPr/>
                    <a:lstStyle/>
                    <a:p>
                      <a:r>
                        <a:rPr lang="en-US" dirty="0">
                          <a:latin typeface="Cambria" panose="02040503050406030204" pitchFamily="18" charset="0"/>
                          <a:ea typeface="Cambria" panose="02040503050406030204" pitchFamily="18" charset="0"/>
                        </a:rPr>
                        <a:t>0.0959</a:t>
                      </a:r>
                    </a:p>
                  </a:txBody>
                  <a:tcPr/>
                </a:tc>
                <a:tc>
                  <a:txBody>
                    <a:bodyPr/>
                    <a:lstStyle/>
                    <a:p>
                      <a:r>
                        <a:rPr lang="en-US" dirty="0">
                          <a:latin typeface="Cambria" panose="02040503050406030204" pitchFamily="18" charset="0"/>
                          <a:ea typeface="Cambria" panose="02040503050406030204" pitchFamily="18" charset="0"/>
                        </a:rPr>
                        <a:t>0.1003</a:t>
                      </a:r>
                    </a:p>
                  </a:txBody>
                  <a:tcPr/>
                </a:tc>
                <a:tc>
                  <a:txBody>
                    <a:bodyPr/>
                    <a:lstStyle/>
                    <a:p>
                      <a:r>
                        <a:rPr lang="en-US" altLang="en-US" sz="1600" b="0" i="0" u="none" strike="noStrike" cap="none" spc="0" baseline="0" dirty="0">
                          <a:ln>
                            <a:noFill/>
                          </a:ln>
                          <a:solidFill>
                            <a:schemeClr val="dk1"/>
                          </a:solidFill>
                          <a:uFillTx/>
                          <a:latin typeface="Cambria" panose="02040503050406030204" pitchFamily="18" charset="0"/>
                          <a:ea typeface="Cambria" panose="02040503050406030204" pitchFamily="18" charset="0"/>
                          <a:cs typeface="+mn-cs"/>
                          <a:sym typeface="Arial"/>
                        </a:rPr>
                        <a:t>0.676 </a:t>
                      </a:r>
                      <a:endParaRPr lang="en-US" sz="1600" b="0" i="0" u="none" strike="noStrike" cap="none" spc="0" baseline="0" dirty="0">
                        <a:ln>
                          <a:noFill/>
                        </a:ln>
                        <a:solidFill>
                          <a:schemeClr val="dk1"/>
                        </a:solidFill>
                        <a:uFillTx/>
                        <a:latin typeface="Cambria" panose="02040503050406030204" pitchFamily="18" charset="0"/>
                        <a:ea typeface="Cambria" panose="02040503050406030204" pitchFamily="18" charset="0"/>
                        <a:cs typeface="+mn-cs"/>
                        <a:sym typeface="Arial"/>
                      </a:endParaRPr>
                    </a:p>
                  </a:txBody>
                  <a:tcPr/>
                </a:tc>
                <a:extLst>
                  <a:ext uri="{0D108BD9-81ED-4DB2-BD59-A6C34878D82A}">
                    <a16:rowId xmlns:a16="http://schemas.microsoft.com/office/drawing/2014/main" val="419730789"/>
                  </a:ext>
                </a:extLst>
              </a:tr>
              <a:tr h="370840">
                <a:tc rowSpan="2">
                  <a:txBody>
                    <a:bodyPr/>
                    <a:lstStyle/>
                    <a:p>
                      <a:r>
                        <a:rPr lang="en-US" b="1" dirty="0">
                          <a:latin typeface="Cambria" panose="02040503050406030204" pitchFamily="18" charset="0"/>
                          <a:ea typeface="Cambria" panose="02040503050406030204" pitchFamily="18" charset="0"/>
                        </a:rPr>
                        <a:t>Wiki News </a:t>
                      </a:r>
                      <a:r>
                        <a:rPr lang="en-US" b="1" dirty="0" err="1">
                          <a:latin typeface="Cambria" panose="02040503050406030204" pitchFamily="18" charset="0"/>
                          <a:ea typeface="Cambria" panose="02040503050406030204" pitchFamily="18" charset="0"/>
                        </a:rPr>
                        <a:t>FastText</a:t>
                      </a:r>
                      <a:r>
                        <a:rPr lang="en-US" b="1" dirty="0">
                          <a:latin typeface="Cambria" panose="02040503050406030204" pitchFamily="18" charset="0"/>
                          <a:ea typeface="Cambria" panose="02040503050406030204" pitchFamily="18" charset="0"/>
                        </a:rPr>
                        <a:t> Embeddings</a:t>
                      </a:r>
                      <a:endParaRPr lang="en-US" dirty="0">
                        <a:latin typeface="Cambria" panose="02040503050406030204" pitchFamily="18" charset="0"/>
                        <a:ea typeface="Cambria" panose="02040503050406030204" pitchFamily="18" charset="0"/>
                      </a:endParaRPr>
                    </a:p>
                  </a:txBody>
                  <a:tcPr/>
                </a:tc>
                <a:tc>
                  <a:txBody>
                    <a:bodyPr/>
                    <a:lstStyle/>
                    <a:p>
                      <a:r>
                        <a:rPr lang="en-US" b="1" dirty="0">
                          <a:latin typeface="Cambria" panose="02040503050406030204" pitchFamily="18" charset="0"/>
                          <a:ea typeface="Cambria" panose="02040503050406030204" pitchFamily="18" charset="0"/>
                        </a:rPr>
                        <a:t>Bidirectional GRU model</a:t>
                      </a:r>
                      <a:endParaRPr lang="en-US" dirty="0">
                        <a:latin typeface="Cambria" panose="02040503050406030204" pitchFamily="18" charset="0"/>
                        <a:ea typeface="Cambria" panose="02040503050406030204" pitchFamily="18" charset="0"/>
                      </a:endParaRPr>
                    </a:p>
                  </a:txBody>
                  <a:tcPr/>
                </a:tc>
                <a:tc>
                  <a:txBody>
                    <a:bodyPr/>
                    <a:lstStyle/>
                    <a:p>
                      <a:r>
                        <a:rPr lang="en-US" dirty="0">
                          <a:latin typeface="Cambria" panose="02040503050406030204" pitchFamily="18" charset="0"/>
                          <a:ea typeface="Cambria" panose="02040503050406030204" pitchFamily="18" charset="0"/>
                        </a:rPr>
                        <a:t>0.0926</a:t>
                      </a:r>
                    </a:p>
                  </a:txBody>
                  <a:tcPr/>
                </a:tc>
                <a:tc>
                  <a:txBody>
                    <a:bodyPr/>
                    <a:lstStyle/>
                    <a:p>
                      <a:r>
                        <a:rPr lang="en-US" dirty="0">
                          <a:latin typeface="Cambria" panose="02040503050406030204" pitchFamily="18" charset="0"/>
                          <a:ea typeface="Cambria" panose="02040503050406030204" pitchFamily="18" charset="0"/>
                        </a:rPr>
                        <a:t>0.1023</a:t>
                      </a:r>
                    </a:p>
                  </a:txBody>
                  <a:tcPr/>
                </a:tc>
                <a:tc>
                  <a:txBody>
                    <a:bodyPr/>
                    <a:lstStyle/>
                    <a:p>
                      <a:r>
                        <a:rPr lang="en-US" sz="1600" b="0" i="0" u="none" strike="noStrike" cap="none" spc="0" baseline="0" dirty="0">
                          <a:ln>
                            <a:noFill/>
                          </a:ln>
                          <a:solidFill>
                            <a:schemeClr val="dk1"/>
                          </a:solidFill>
                          <a:uFillTx/>
                          <a:latin typeface="Cambria" panose="02040503050406030204" pitchFamily="18" charset="0"/>
                          <a:ea typeface="Cambria" panose="02040503050406030204" pitchFamily="18" charset="0"/>
                          <a:cs typeface="+mn-cs"/>
                          <a:sym typeface="Arial"/>
                        </a:rPr>
                        <a:t>0.672</a:t>
                      </a:r>
                    </a:p>
                  </a:txBody>
                  <a:tcPr/>
                </a:tc>
                <a:extLst>
                  <a:ext uri="{0D108BD9-81ED-4DB2-BD59-A6C34878D82A}">
                    <a16:rowId xmlns:a16="http://schemas.microsoft.com/office/drawing/2014/main" val="2292143764"/>
                  </a:ext>
                </a:extLst>
              </a:tr>
              <a:tr h="370840">
                <a:tc vMerge="1">
                  <a:txBody>
                    <a:bodyPr/>
                    <a:lstStyle/>
                    <a:p>
                      <a:endParaRPr lang="en-US" dirty="0"/>
                    </a:p>
                  </a:txBody>
                  <a:tcPr/>
                </a:tc>
                <a:tc>
                  <a:txBody>
                    <a:bodyPr/>
                    <a:lstStyle/>
                    <a:p>
                      <a:r>
                        <a:rPr lang="en-US" b="1" dirty="0">
                          <a:latin typeface="Cambria" panose="02040503050406030204" pitchFamily="18" charset="0"/>
                          <a:ea typeface="Cambria" panose="02040503050406030204" pitchFamily="18" charset="0"/>
                        </a:rPr>
                        <a:t>Bidirectional LSTM model</a:t>
                      </a:r>
                      <a:endParaRPr lang="en-US" dirty="0">
                        <a:latin typeface="Cambria" panose="02040503050406030204" pitchFamily="18" charset="0"/>
                        <a:ea typeface="Cambria" panose="02040503050406030204" pitchFamily="18" charset="0"/>
                      </a:endParaRPr>
                    </a:p>
                  </a:txBody>
                  <a:tcPr/>
                </a:tc>
                <a:tc>
                  <a:txBody>
                    <a:bodyPr/>
                    <a:lstStyle/>
                    <a:p>
                      <a:r>
                        <a:rPr lang="en-US" dirty="0">
                          <a:latin typeface="Cambria" panose="02040503050406030204" pitchFamily="18" charset="0"/>
                          <a:ea typeface="Cambria" panose="02040503050406030204" pitchFamily="18" charset="0"/>
                        </a:rPr>
                        <a:t>0.0943</a:t>
                      </a:r>
                    </a:p>
                  </a:txBody>
                  <a:tcPr/>
                </a:tc>
                <a:tc>
                  <a:txBody>
                    <a:bodyPr/>
                    <a:lstStyle/>
                    <a:p>
                      <a:r>
                        <a:rPr lang="en-US" dirty="0">
                          <a:latin typeface="Cambria" panose="02040503050406030204" pitchFamily="18" charset="0"/>
                          <a:ea typeface="Cambria" panose="02040503050406030204" pitchFamily="18" charset="0"/>
                        </a:rPr>
                        <a:t>0.1044</a:t>
                      </a:r>
                    </a:p>
                  </a:txBody>
                  <a:tcPr/>
                </a:tc>
                <a:tc>
                  <a:txBody>
                    <a:bodyPr/>
                    <a:lstStyle/>
                    <a:p>
                      <a:r>
                        <a:rPr lang="en-US" sz="1600" b="0" i="0" u="none" strike="noStrike" cap="none" spc="0" baseline="0" dirty="0">
                          <a:ln>
                            <a:noFill/>
                          </a:ln>
                          <a:solidFill>
                            <a:schemeClr val="dk1"/>
                          </a:solidFill>
                          <a:uFillTx/>
                          <a:latin typeface="Cambria" panose="02040503050406030204" pitchFamily="18" charset="0"/>
                          <a:ea typeface="Cambria" panose="02040503050406030204" pitchFamily="18" charset="0"/>
                          <a:cs typeface="+mn-cs"/>
                          <a:sym typeface="Arial"/>
                        </a:rPr>
                        <a:t>0.671</a:t>
                      </a:r>
                    </a:p>
                  </a:txBody>
                  <a:tcPr/>
                </a:tc>
                <a:extLst>
                  <a:ext uri="{0D108BD9-81ED-4DB2-BD59-A6C34878D82A}">
                    <a16:rowId xmlns:a16="http://schemas.microsoft.com/office/drawing/2014/main" val="994125973"/>
                  </a:ext>
                </a:extLst>
              </a:tr>
            </a:tbl>
          </a:graphicData>
        </a:graphic>
      </p:graphicFrame>
      <p:sp>
        <p:nvSpPr>
          <p:cNvPr id="5" name="Rectangle 4">
            <a:extLst>
              <a:ext uri="{FF2B5EF4-FFF2-40B4-BE49-F238E27FC236}">
                <a16:creationId xmlns:a16="http://schemas.microsoft.com/office/drawing/2014/main" id="{B88DF0F8-17BC-4BF7-8860-1F0BB28A2F48}"/>
              </a:ext>
            </a:extLst>
          </p:cNvPr>
          <p:cNvSpPr/>
          <p:nvPr/>
        </p:nvSpPr>
        <p:spPr>
          <a:xfrm>
            <a:off x="955952" y="1947693"/>
            <a:ext cx="10280094" cy="337351"/>
          </a:xfrm>
          <a:prstGeom prst="rect">
            <a:avLst/>
          </a:prstGeom>
          <a:noFill/>
          <a:ln w="42500" cap="flat">
            <a:solidFill>
              <a:schemeClr val="tx1">
                <a:lumMod val="40000"/>
                <a:lumOff val="60000"/>
              </a:schemeClr>
            </a:solidFill>
            <a:prstDash val="solid"/>
            <a:round/>
          </a:ln>
          <a:effectLst>
            <a:outerShdw blurRad="63500" dist="38100" dir="5400000" rotWithShape="0">
              <a:srgbClr val="000000">
                <a:alpha val="4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116020"/>
              </a:solidFill>
              <a:effectLst/>
              <a:uFillTx/>
              <a:latin typeface="+mn-lt"/>
              <a:ea typeface="+mn-ea"/>
              <a:cs typeface="+mn-cs"/>
              <a:sym typeface="Calibri"/>
            </a:endParaRPr>
          </a:p>
        </p:txBody>
      </p:sp>
      <p:sp>
        <p:nvSpPr>
          <p:cNvPr id="3" name="Rectangle 2">
            <a:extLst>
              <a:ext uri="{FF2B5EF4-FFF2-40B4-BE49-F238E27FC236}">
                <a16:creationId xmlns:a16="http://schemas.microsoft.com/office/drawing/2014/main" id="{C85B9383-C59D-43A5-AB9C-2EBCBF6858E5}"/>
              </a:ext>
            </a:extLst>
          </p:cNvPr>
          <p:cNvSpPr/>
          <p:nvPr/>
        </p:nvSpPr>
        <p:spPr>
          <a:xfrm>
            <a:off x="955951" y="4759319"/>
            <a:ext cx="6981418" cy="646331"/>
          </a:xfrm>
          <a:prstGeom prst="rect">
            <a:avLst/>
          </a:prstGeom>
        </p:spPr>
        <p:txBody>
          <a:bodyPr wrap="square">
            <a:spAutoFit/>
          </a:bodyPr>
          <a:lstStyle/>
          <a:p>
            <a:r>
              <a:rPr lang="en-US" b="1" dirty="0">
                <a:latin typeface="Cambria" panose="02040503050406030204" pitchFamily="18" charset="0"/>
                <a:ea typeface="Cambria" panose="02040503050406030204" pitchFamily="18" charset="0"/>
              </a:rPr>
              <a:t>Bidirectional GRU with all the embeddings – F1 score 0.684</a:t>
            </a:r>
          </a:p>
          <a:p>
            <a:r>
              <a:rPr lang="en-US" b="1" dirty="0">
                <a:latin typeface="Cambria" panose="02040503050406030204" pitchFamily="18" charset="0"/>
                <a:ea typeface="Cambria" panose="02040503050406030204" pitchFamily="18" charset="0"/>
              </a:rPr>
              <a:t>Bidirectional LSTM with all the embeddings – F1 score 0.683</a:t>
            </a:r>
          </a:p>
        </p:txBody>
      </p:sp>
      <p:sp>
        <p:nvSpPr>
          <p:cNvPr id="6" name="object 89">
            <a:extLst>
              <a:ext uri="{FF2B5EF4-FFF2-40B4-BE49-F238E27FC236}">
                <a16:creationId xmlns:a16="http://schemas.microsoft.com/office/drawing/2014/main" id="{ABBBBF25-0AC0-4E73-987A-3062A6E1D316}"/>
              </a:ext>
            </a:extLst>
          </p:cNvPr>
          <p:cNvSpPr txBox="1"/>
          <p:nvPr/>
        </p:nvSpPr>
        <p:spPr>
          <a:xfrm>
            <a:off x="4968366" y="6571253"/>
            <a:ext cx="2256155" cy="164376"/>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p>
            <a:pPr marL="0" marR="0" lvl="0" indent="12700" algn="l" defTabSz="914400" rtl="0" eaLnBrk="1" fontAlgn="auto" latinLnBrk="0" hangingPunct="0">
              <a:lnSpc>
                <a:spcPts val="1300"/>
              </a:lnSpc>
              <a:spcBef>
                <a:spcPts val="0"/>
              </a:spcBef>
              <a:spcAft>
                <a:spcPts val="0"/>
              </a:spcAft>
              <a:buClrTx/>
              <a:buSzTx/>
              <a:buFontTx/>
              <a:buNone/>
              <a:tabLst/>
              <a:defRPr sz="1200" spc="-5">
                <a:solidFill>
                  <a:srgbClr val="FFFFFF"/>
                </a:solidFill>
                <a:latin typeface="Arial"/>
                <a:ea typeface="Arial"/>
                <a:cs typeface="Arial"/>
                <a:sym typeface="Arial"/>
              </a:defRPr>
            </a:pPr>
            <a:r>
              <a:rPr kumimoji="0" sz="1200" b="0" i="0" u="none" strike="noStrike" kern="0" cap="none" spc="-5" normalizeH="0" baseline="0" noProof="0" dirty="0">
                <a:ln>
                  <a:noFill/>
                </a:ln>
                <a:solidFill>
                  <a:srgbClr val="FFFFFF"/>
                </a:solidFill>
                <a:effectLst/>
                <a:uLnTx/>
                <a:uFillTx/>
                <a:latin typeface="Arial"/>
                <a:cs typeface="Arial"/>
                <a:sym typeface="Arial"/>
              </a:rPr>
              <a:t>GEORGE MASON</a:t>
            </a:r>
            <a:r>
              <a:rPr kumimoji="0" sz="1200" b="0" i="0" u="none" strike="noStrike" kern="0" cap="none" spc="-15" normalizeH="0" baseline="0" noProof="0" dirty="0">
                <a:ln>
                  <a:noFill/>
                </a:ln>
                <a:solidFill>
                  <a:srgbClr val="FFFFFF"/>
                </a:solidFill>
                <a:effectLst/>
                <a:uLnTx/>
                <a:uFillTx/>
                <a:latin typeface="Arial"/>
                <a:cs typeface="Arial"/>
                <a:sym typeface="Arial"/>
              </a:rPr>
              <a:t> </a:t>
            </a:r>
            <a:r>
              <a:rPr kumimoji="0" sz="1200" b="0" i="0" u="none" strike="noStrike" kern="0" cap="none" spc="-5" normalizeH="0" baseline="0" noProof="0" dirty="0">
                <a:ln>
                  <a:noFill/>
                </a:ln>
                <a:solidFill>
                  <a:srgbClr val="FFFFFF"/>
                </a:solidFill>
                <a:effectLst/>
                <a:uLnTx/>
                <a:uFillTx/>
                <a:latin typeface="Arial"/>
                <a:cs typeface="Arial"/>
                <a:sym typeface="Arial"/>
              </a:rPr>
              <a:t>UNIVERSITY</a:t>
            </a:r>
          </a:p>
        </p:txBody>
      </p:sp>
      <p:sp>
        <p:nvSpPr>
          <p:cNvPr id="7" name="object 90">
            <a:extLst>
              <a:ext uri="{FF2B5EF4-FFF2-40B4-BE49-F238E27FC236}">
                <a16:creationId xmlns:a16="http://schemas.microsoft.com/office/drawing/2014/main" id="{0A3CDFD3-29D9-43F5-A476-F637ADA69A73}"/>
              </a:ext>
            </a:extLst>
          </p:cNvPr>
          <p:cNvSpPr txBox="1">
            <a:spLocks noGrp="1"/>
          </p:cNvSpPr>
          <p:nvPr>
            <p:ph type="sldNum" sz="quarter" idx="2"/>
          </p:nvPr>
        </p:nvSpPr>
        <p:spPr>
          <a:xfrm>
            <a:off x="11741294" y="6566371"/>
            <a:ext cx="291436" cy="164376"/>
          </a:xfrm>
          <a:prstGeom prst="rect">
            <a:avLst/>
          </a:prstGeom>
          <a:extLst>
            <a:ext uri="{C572A759-6A51-4108-AA02-DFA0A04FC94B}">
              <ma14:wrappingTextBoxFlag xmlns="" xmlns:ma14="http://schemas.microsoft.com/office/mac/drawingml/2011/main" val="1"/>
            </a:ext>
          </a:extLst>
        </p:spPr>
        <p:txBody>
          <a:bodyPr lIns="0" tIns="0" rIns="0" bIns="0"/>
          <a:lstStyle>
            <a:lvl1pPr indent="24765">
              <a:lnSpc>
                <a:spcPts val="1300"/>
              </a:lnSpc>
              <a:defRPr sz="1200" spc="-5">
                <a:solidFill>
                  <a:srgbClr val="FFFFFF"/>
                </a:solidFill>
              </a:defRPr>
            </a:lvl1pPr>
          </a:lstStyle>
          <a:p>
            <a:pPr marL="0" marR="0" lvl="0" indent="24765" algn="l" defTabSz="914400" rtl="0" eaLnBrk="1" fontAlgn="auto" latinLnBrk="0" hangingPunct="0">
              <a:lnSpc>
                <a:spcPts val="1300"/>
              </a:lnSpc>
              <a:spcBef>
                <a:spcPts val="0"/>
              </a:spcBef>
              <a:spcAft>
                <a:spcPts val="0"/>
              </a:spcAft>
              <a:buClrTx/>
              <a:buSzTx/>
              <a:buFontTx/>
              <a:buNone/>
              <a:tabLst/>
              <a:defRPr/>
            </a:pPr>
            <a:fld id="{86CB4B4D-7CA3-9044-876B-883B54F8677D}" type="slidenum">
              <a:rPr kumimoji="0" sz="1200" b="0" i="0" u="none" strike="noStrike" kern="0" cap="none" spc="-5" normalizeH="0" baseline="0" noProof="0">
                <a:ln>
                  <a:noFill/>
                </a:ln>
                <a:solidFill>
                  <a:srgbClr val="FFFFFF"/>
                </a:solidFill>
                <a:effectLst/>
                <a:uLnTx/>
                <a:uFillTx/>
                <a:latin typeface="Arial"/>
                <a:cs typeface="Arial"/>
                <a:sym typeface="Arial"/>
              </a:rPr>
              <a:pPr marL="0" marR="0" lvl="0" indent="24765" algn="l" defTabSz="914400" rtl="0" eaLnBrk="1" fontAlgn="auto" latinLnBrk="0" hangingPunct="0">
                <a:lnSpc>
                  <a:spcPts val="1300"/>
                </a:lnSpc>
                <a:spcBef>
                  <a:spcPts val="0"/>
                </a:spcBef>
                <a:spcAft>
                  <a:spcPts val="0"/>
                </a:spcAft>
                <a:buClrTx/>
                <a:buSzTx/>
                <a:buFontTx/>
                <a:buNone/>
                <a:tabLst/>
                <a:defRPr/>
              </a:pPr>
              <a:t>27</a:t>
            </a:fld>
            <a:endParaRPr kumimoji="0" sz="1200" b="0" i="0" u="none" strike="noStrike" kern="0" cap="none" spc="-5" normalizeH="0" baseline="0" noProof="0" dirty="0">
              <a:ln>
                <a:noFill/>
              </a:ln>
              <a:solidFill>
                <a:srgbClr val="FFFFFF"/>
              </a:solidFill>
              <a:effectLst/>
              <a:uLnTx/>
              <a:uFillTx/>
              <a:latin typeface="Arial"/>
              <a:cs typeface="Arial"/>
              <a:sym typeface="Arial"/>
            </a:endParaRPr>
          </a:p>
        </p:txBody>
      </p:sp>
      <p:sp>
        <p:nvSpPr>
          <p:cNvPr id="8" name="TextBox 7">
            <a:extLst>
              <a:ext uri="{FF2B5EF4-FFF2-40B4-BE49-F238E27FC236}">
                <a16:creationId xmlns:a16="http://schemas.microsoft.com/office/drawing/2014/main" id="{32156228-BF87-4B2A-9641-A9026F2F7CD6}"/>
              </a:ext>
            </a:extLst>
          </p:cNvPr>
          <p:cNvSpPr txBox="1"/>
          <p:nvPr/>
        </p:nvSpPr>
        <p:spPr>
          <a:xfrm>
            <a:off x="955951" y="5509906"/>
            <a:ext cx="5030070"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b="1" dirty="0">
                <a:solidFill>
                  <a:srgbClr val="116020"/>
                </a:solidFill>
                <a:latin typeface="Cambria" panose="02040503050406030204" pitchFamily="18" charset="0"/>
                <a:ea typeface="Cambria" panose="02040503050406030204" pitchFamily="18" charset="0"/>
                <a:sym typeface="Calibri"/>
              </a:rPr>
              <a:t>Kaggle Competition winner – F1 score 0.71</a:t>
            </a:r>
            <a:endParaRPr kumimoji="0" lang="en-US" sz="1800" b="1" i="0" u="none" strike="noStrike" cap="none" spc="0" normalizeH="0" baseline="0" dirty="0">
              <a:ln>
                <a:noFill/>
              </a:ln>
              <a:solidFill>
                <a:srgbClr val="116020"/>
              </a:solidFill>
              <a:effectLst/>
              <a:uFillTx/>
              <a:latin typeface="Cambria" panose="02040503050406030204" pitchFamily="18" charset="0"/>
              <a:ea typeface="Cambria" panose="02040503050406030204" pitchFamily="18" charset="0"/>
              <a:sym typeface="Calibri"/>
            </a:endParaRPr>
          </a:p>
        </p:txBody>
      </p:sp>
    </p:spTree>
    <p:extLst>
      <p:ext uri="{BB962C8B-B14F-4D97-AF65-F5344CB8AC3E}">
        <p14:creationId xmlns:p14="http://schemas.microsoft.com/office/powerpoint/2010/main" val="34312518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925" name="object 89"/>
          <p:cNvSpPr txBox="1"/>
          <p:nvPr/>
        </p:nvSpPr>
        <p:spPr>
          <a:xfrm>
            <a:off x="4968366" y="6571253"/>
            <a:ext cx="2256155" cy="164376"/>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p>
            <a:pPr marL="0" marR="0" lvl="0" indent="12700" algn="l" defTabSz="914400" rtl="0" eaLnBrk="1" fontAlgn="auto" latinLnBrk="0" hangingPunct="0">
              <a:lnSpc>
                <a:spcPts val="1300"/>
              </a:lnSpc>
              <a:spcBef>
                <a:spcPts val="0"/>
              </a:spcBef>
              <a:spcAft>
                <a:spcPts val="0"/>
              </a:spcAft>
              <a:buClrTx/>
              <a:buSzTx/>
              <a:buFontTx/>
              <a:buNone/>
              <a:tabLst/>
              <a:defRPr sz="1200" spc="-5">
                <a:solidFill>
                  <a:srgbClr val="FFFFFF"/>
                </a:solidFill>
                <a:latin typeface="Arial"/>
                <a:ea typeface="Arial"/>
                <a:cs typeface="Arial"/>
                <a:sym typeface="Arial"/>
              </a:defRPr>
            </a:pPr>
            <a:r>
              <a:rPr kumimoji="0" sz="1200" b="0" i="0" u="none" strike="noStrike" kern="0" cap="none" spc="-5" normalizeH="0" baseline="0" noProof="0" dirty="0">
                <a:ln>
                  <a:noFill/>
                </a:ln>
                <a:solidFill>
                  <a:srgbClr val="FFFFFF"/>
                </a:solidFill>
                <a:effectLst/>
                <a:uLnTx/>
                <a:uFillTx/>
                <a:latin typeface="Arial"/>
                <a:cs typeface="Arial"/>
                <a:sym typeface="Arial"/>
              </a:rPr>
              <a:t>GEORGE MASON</a:t>
            </a:r>
            <a:r>
              <a:rPr kumimoji="0" sz="1200" b="0" i="0" u="none" strike="noStrike" kern="0" cap="none" spc="-15" normalizeH="0" baseline="0" noProof="0" dirty="0">
                <a:ln>
                  <a:noFill/>
                </a:ln>
                <a:solidFill>
                  <a:srgbClr val="FFFFFF"/>
                </a:solidFill>
                <a:effectLst/>
                <a:uLnTx/>
                <a:uFillTx/>
                <a:latin typeface="Arial"/>
                <a:cs typeface="Arial"/>
                <a:sym typeface="Arial"/>
              </a:rPr>
              <a:t> </a:t>
            </a:r>
            <a:r>
              <a:rPr kumimoji="0" sz="1200" b="0" i="0" u="none" strike="noStrike" kern="0" cap="none" spc="-5" normalizeH="0" baseline="0" noProof="0" dirty="0">
                <a:ln>
                  <a:noFill/>
                </a:ln>
                <a:solidFill>
                  <a:srgbClr val="FFFFFF"/>
                </a:solidFill>
                <a:effectLst/>
                <a:uLnTx/>
                <a:uFillTx/>
                <a:latin typeface="Arial"/>
                <a:cs typeface="Arial"/>
                <a:sym typeface="Arial"/>
              </a:rPr>
              <a:t>UNIVERSITY</a:t>
            </a:r>
          </a:p>
        </p:txBody>
      </p:sp>
      <p:sp>
        <p:nvSpPr>
          <p:cNvPr id="926" name="object 90"/>
          <p:cNvSpPr txBox="1">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lIns="0" tIns="0" rIns="0" bIns="0"/>
          <a:lstStyle>
            <a:lvl1pPr indent="24765">
              <a:lnSpc>
                <a:spcPts val="1300"/>
              </a:lnSpc>
              <a:defRPr sz="1200" spc="-5">
                <a:solidFill>
                  <a:srgbClr val="FFFFFF"/>
                </a:solidFill>
              </a:defRPr>
            </a:lvl1pPr>
          </a:lstStyle>
          <a:p>
            <a:pPr marL="0" marR="0" lvl="0" indent="24765" algn="l" defTabSz="914400" rtl="0" eaLnBrk="1" fontAlgn="auto" latinLnBrk="0" hangingPunct="0">
              <a:lnSpc>
                <a:spcPts val="1300"/>
              </a:lnSpc>
              <a:spcBef>
                <a:spcPts val="0"/>
              </a:spcBef>
              <a:spcAft>
                <a:spcPts val="0"/>
              </a:spcAft>
              <a:buClrTx/>
              <a:buSzTx/>
              <a:buFontTx/>
              <a:buNone/>
              <a:tabLst/>
              <a:defRPr/>
            </a:pPr>
            <a:fld id="{86CB4B4D-7CA3-9044-876B-883B54F8677D}" type="slidenum">
              <a:rPr kumimoji="0" sz="1200" b="0" i="0" u="none" strike="noStrike" kern="0" cap="none" spc="-5" normalizeH="0" baseline="0" noProof="0">
                <a:ln>
                  <a:noFill/>
                </a:ln>
                <a:solidFill>
                  <a:srgbClr val="FFFFFF"/>
                </a:solidFill>
                <a:effectLst/>
                <a:uLnTx/>
                <a:uFillTx/>
                <a:latin typeface="Arial"/>
                <a:cs typeface="Arial"/>
                <a:sym typeface="Arial"/>
              </a:rPr>
              <a:pPr marL="0" marR="0" lvl="0" indent="24765" algn="l" defTabSz="914400" rtl="0" eaLnBrk="1" fontAlgn="auto" latinLnBrk="0" hangingPunct="0">
                <a:lnSpc>
                  <a:spcPts val="1300"/>
                </a:lnSpc>
                <a:spcBef>
                  <a:spcPts val="0"/>
                </a:spcBef>
                <a:spcAft>
                  <a:spcPts val="0"/>
                </a:spcAft>
                <a:buClrTx/>
                <a:buSzTx/>
                <a:buFontTx/>
                <a:buNone/>
                <a:tabLst/>
                <a:defRPr/>
              </a:pPr>
              <a:t>28</a:t>
            </a:fld>
            <a:endParaRPr kumimoji="0" sz="1200" b="0" i="0" u="none" strike="noStrike" kern="0" cap="none" spc="-5" normalizeH="0" baseline="0" noProof="0" dirty="0">
              <a:ln>
                <a:noFill/>
              </a:ln>
              <a:solidFill>
                <a:srgbClr val="FFFFFF"/>
              </a:solidFill>
              <a:effectLst/>
              <a:uLnTx/>
              <a:uFillTx/>
              <a:latin typeface="Arial"/>
              <a:cs typeface="Arial"/>
              <a:sym typeface="Arial"/>
            </a:endParaRPr>
          </a:p>
        </p:txBody>
      </p:sp>
      <p:sp>
        <p:nvSpPr>
          <p:cNvPr id="14" name="Title 3">
            <a:extLst>
              <a:ext uri="{FF2B5EF4-FFF2-40B4-BE49-F238E27FC236}">
                <a16:creationId xmlns:a16="http://schemas.microsoft.com/office/drawing/2014/main" id="{5F642678-8501-44A0-8AE0-B1412148AC66}"/>
              </a:ext>
            </a:extLst>
          </p:cNvPr>
          <p:cNvSpPr>
            <a:spLocks noGrp="1"/>
          </p:cNvSpPr>
          <p:nvPr>
            <p:ph type="title"/>
          </p:nvPr>
        </p:nvSpPr>
        <p:spPr>
          <a:xfrm>
            <a:off x="504843" y="489104"/>
            <a:ext cx="10814185" cy="555927"/>
          </a:xfrm>
        </p:spPr>
        <p:txBody>
          <a:bodyPr>
            <a:noAutofit/>
          </a:bodyPr>
          <a:lstStyle/>
          <a:p>
            <a:r>
              <a:rPr lang="en-IN" b="1" u="sng" dirty="0">
                <a:latin typeface="Cambria" panose="02040503050406030204" pitchFamily="18" charset="0"/>
                <a:ea typeface="Cambria" panose="02040503050406030204" pitchFamily="18" charset="0"/>
              </a:rPr>
              <a:t>Conclusion &amp; </a:t>
            </a:r>
            <a:r>
              <a:rPr lang="en-IN" b="1" u="sng">
                <a:latin typeface="Cambria" panose="02040503050406030204" pitchFamily="18" charset="0"/>
                <a:ea typeface="Cambria" panose="02040503050406030204" pitchFamily="18" charset="0"/>
              </a:rPr>
              <a:t>Future Scope:</a:t>
            </a:r>
            <a:endParaRPr lang="en-US" b="1" u="sng" dirty="0">
              <a:latin typeface="Cambria" panose="02040503050406030204" pitchFamily="18" charset="0"/>
              <a:ea typeface="Cambria" panose="02040503050406030204" pitchFamily="18" charset="0"/>
            </a:endParaRPr>
          </a:p>
        </p:txBody>
      </p:sp>
      <p:sp>
        <p:nvSpPr>
          <p:cNvPr id="10" name="Text Placeholder 4">
            <a:extLst>
              <a:ext uri="{FF2B5EF4-FFF2-40B4-BE49-F238E27FC236}">
                <a16:creationId xmlns:a16="http://schemas.microsoft.com/office/drawing/2014/main" id="{4DE9958B-2026-4DD1-975E-7119B8CAA180}"/>
              </a:ext>
            </a:extLst>
          </p:cNvPr>
          <p:cNvSpPr>
            <a:spLocks noGrp="1"/>
          </p:cNvSpPr>
          <p:nvPr>
            <p:ph type="body" sz="half" idx="1"/>
          </p:nvPr>
        </p:nvSpPr>
        <p:spPr>
          <a:xfrm>
            <a:off x="635240" y="2187019"/>
            <a:ext cx="10921519" cy="1800336"/>
          </a:xfrm>
        </p:spPr>
        <p:txBody>
          <a:bodyPr anchor="ctr">
            <a:noAutofit/>
          </a:bodyPr>
          <a:lstStyle/>
          <a:p>
            <a:pPr lvl="0">
              <a:lnSpc>
                <a:spcPct val="120000"/>
              </a:lnSpc>
              <a:spcBef>
                <a:spcPts val="1000"/>
              </a:spcBef>
              <a:buClr>
                <a:srgbClr val="B71E42"/>
              </a:buClr>
              <a:buSzPct val="100000"/>
            </a:pPr>
            <a:endParaRPr lang="en-IN" sz="1800" kern="1200" dirty="0">
              <a:solidFill>
                <a:schemeClr val="bg2">
                  <a:lumMod val="50000"/>
                </a:schemeClr>
              </a:solidFill>
              <a:latin typeface="Cambria" panose="02040503050406030204" pitchFamily="18" charset="0"/>
              <a:ea typeface="Cambria" panose="02040503050406030204" pitchFamily="18" charset="0"/>
              <a:cs typeface="+mn-cs"/>
            </a:endParaRPr>
          </a:p>
          <a:p>
            <a:pPr marL="342900" lvl="0" indent="-342900">
              <a:lnSpc>
                <a:spcPct val="120000"/>
              </a:lnSpc>
              <a:spcBef>
                <a:spcPts val="1000"/>
              </a:spcBef>
              <a:buClr>
                <a:srgbClr val="B71E42"/>
              </a:buClr>
              <a:buSzPct val="100000"/>
              <a:buFont typeface="Wingdings" panose="05000000000000000000" pitchFamily="2" charset="2"/>
              <a:buChar char="Ø"/>
            </a:pPr>
            <a:endParaRPr lang="en-IN" sz="1800" kern="1200" dirty="0">
              <a:solidFill>
                <a:schemeClr val="bg2">
                  <a:lumMod val="50000"/>
                </a:schemeClr>
              </a:solidFill>
              <a:latin typeface="Cambria" panose="02040503050406030204" pitchFamily="18" charset="0"/>
              <a:ea typeface="Cambria" panose="02040503050406030204" pitchFamily="18" charset="0"/>
              <a:cs typeface="+mn-cs"/>
            </a:endParaRPr>
          </a:p>
          <a:p>
            <a:pPr marL="342900" lvl="0" indent="-342900" algn="just">
              <a:lnSpc>
                <a:spcPct val="120000"/>
              </a:lnSpc>
              <a:spcBef>
                <a:spcPts val="1000"/>
              </a:spcBef>
              <a:buClr>
                <a:srgbClr val="B71E42"/>
              </a:buClr>
              <a:buSzPct val="100000"/>
              <a:buFont typeface="Wingdings" panose="05000000000000000000" pitchFamily="2" charset="2"/>
              <a:buChar char="Ø"/>
            </a:pPr>
            <a:r>
              <a:rPr lang="en-IN" sz="1800" kern="1200" dirty="0">
                <a:solidFill>
                  <a:schemeClr val="bg2">
                    <a:lumMod val="50000"/>
                  </a:schemeClr>
                </a:solidFill>
                <a:latin typeface="Cambria" panose="02040503050406030204" pitchFamily="18" charset="0"/>
                <a:ea typeface="Cambria" panose="02040503050406030204" pitchFamily="18" charset="0"/>
                <a:cs typeface="+mn-cs"/>
              </a:rPr>
              <a:t>Deep learning models were efficiently able to classify the model. </a:t>
            </a:r>
          </a:p>
          <a:p>
            <a:pPr marL="342900" lvl="0" indent="-342900" algn="just">
              <a:lnSpc>
                <a:spcPct val="120000"/>
              </a:lnSpc>
              <a:spcBef>
                <a:spcPts val="1000"/>
              </a:spcBef>
              <a:buClr>
                <a:srgbClr val="B71E42"/>
              </a:buClr>
              <a:buSzPct val="100000"/>
              <a:buFont typeface="Wingdings" panose="05000000000000000000" pitchFamily="2" charset="2"/>
              <a:buChar char="Ø"/>
            </a:pPr>
            <a:r>
              <a:rPr lang="en-IN" sz="1800" kern="1200" dirty="0">
                <a:solidFill>
                  <a:schemeClr val="bg2">
                    <a:lumMod val="50000"/>
                  </a:schemeClr>
                </a:solidFill>
                <a:latin typeface="Cambria" panose="02040503050406030204" pitchFamily="18" charset="0"/>
                <a:ea typeface="Cambria" panose="02040503050406030204" pitchFamily="18" charset="0"/>
                <a:cs typeface="+mn-cs"/>
              </a:rPr>
              <a:t>Pretrained word Embeddings helped in understanding the context better thereby gave a better accuracy over the baseline models.</a:t>
            </a:r>
          </a:p>
          <a:p>
            <a:pPr marL="342900" lvl="0" indent="-342900" algn="just">
              <a:lnSpc>
                <a:spcPct val="120000"/>
              </a:lnSpc>
              <a:spcBef>
                <a:spcPts val="1000"/>
              </a:spcBef>
              <a:buClr>
                <a:srgbClr val="B71E42"/>
              </a:buClr>
              <a:buSzPct val="100000"/>
              <a:buFont typeface="Wingdings" panose="05000000000000000000" pitchFamily="2" charset="2"/>
              <a:buChar char="Ø"/>
            </a:pPr>
            <a:r>
              <a:rPr lang="en-IN" sz="1800" kern="1200" dirty="0">
                <a:solidFill>
                  <a:schemeClr val="bg2">
                    <a:lumMod val="50000"/>
                  </a:schemeClr>
                </a:solidFill>
                <a:latin typeface="Cambria" panose="02040503050406030204" pitchFamily="18" charset="0"/>
                <a:ea typeface="Cambria" panose="02040503050406030204" pitchFamily="18" charset="0"/>
                <a:cs typeface="+mn-cs"/>
              </a:rPr>
              <a:t>GRU model with </a:t>
            </a:r>
            <a:r>
              <a:rPr lang="en-IN" sz="1800" kern="1200" dirty="0" err="1">
                <a:solidFill>
                  <a:schemeClr val="bg2">
                    <a:lumMod val="50000"/>
                  </a:schemeClr>
                </a:solidFill>
                <a:latin typeface="Cambria" panose="02040503050406030204" pitchFamily="18" charset="0"/>
                <a:ea typeface="Cambria" panose="02040503050406030204" pitchFamily="18" charset="0"/>
                <a:cs typeface="+mn-cs"/>
              </a:rPr>
              <a:t>GloVe</a:t>
            </a:r>
            <a:r>
              <a:rPr lang="en-IN" sz="1800" kern="1200" dirty="0">
                <a:solidFill>
                  <a:schemeClr val="bg2">
                    <a:lumMod val="50000"/>
                  </a:schemeClr>
                </a:solidFill>
                <a:latin typeface="Cambria" panose="02040503050406030204" pitchFamily="18" charset="0"/>
                <a:ea typeface="Cambria" panose="02040503050406030204" pitchFamily="18" charset="0"/>
                <a:cs typeface="+mn-cs"/>
              </a:rPr>
              <a:t> word embedding gave a better f1-score compared to other individual models.</a:t>
            </a:r>
          </a:p>
          <a:p>
            <a:pPr marL="342900" lvl="0" indent="-342900" algn="just">
              <a:lnSpc>
                <a:spcPct val="120000"/>
              </a:lnSpc>
              <a:spcBef>
                <a:spcPts val="1000"/>
              </a:spcBef>
              <a:buClr>
                <a:srgbClr val="B71E42"/>
              </a:buClr>
              <a:buSzPct val="100000"/>
              <a:buFont typeface="Wingdings" panose="05000000000000000000" pitchFamily="2" charset="2"/>
              <a:buChar char="Ø"/>
            </a:pPr>
            <a:r>
              <a:rPr lang="en-IN" sz="1800" kern="1200" dirty="0">
                <a:solidFill>
                  <a:schemeClr val="bg2">
                    <a:lumMod val="50000"/>
                  </a:schemeClr>
                </a:solidFill>
                <a:latin typeface="Cambria" panose="02040503050406030204" pitchFamily="18" charset="0"/>
                <a:ea typeface="Cambria" panose="02040503050406030204" pitchFamily="18" charset="0"/>
                <a:cs typeface="+mn-cs"/>
              </a:rPr>
              <a:t>Final predictions that were obtained after averaging the predictions of all embeddings for both the models GRU and LSTM is approximately the same. However, it is better than each of the individual embedding applied to the dataset.</a:t>
            </a:r>
          </a:p>
          <a:p>
            <a:pPr marL="342900" lvl="0" indent="-342900" algn="just">
              <a:lnSpc>
                <a:spcPct val="120000"/>
              </a:lnSpc>
              <a:spcBef>
                <a:spcPts val="1000"/>
              </a:spcBef>
              <a:buClr>
                <a:srgbClr val="B71E42"/>
              </a:buClr>
              <a:buSzPct val="100000"/>
              <a:buFont typeface="Wingdings" panose="05000000000000000000" pitchFamily="2" charset="2"/>
              <a:buChar char="Ø"/>
            </a:pPr>
            <a:r>
              <a:rPr lang="en-IN" sz="1800" kern="1200" dirty="0">
                <a:solidFill>
                  <a:schemeClr val="bg2">
                    <a:lumMod val="50000"/>
                  </a:schemeClr>
                </a:solidFill>
                <a:latin typeface="Cambria" panose="02040503050406030204" pitchFamily="18" charset="0"/>
                <a:ea typeface="Cambria" panose="02040503050406030204" pitchFamily="18" charset="0"/>
                <a:cs typeface="+mn-cs"/>
              </a:rPr>
              <a:t>There is still room for improvement by performing NLP pre-processing, tuning the parameters such as choosing wider range of learning rate, more number of epochs and also adding more layers such as attention layer, </a:t>
            </a:r>
            <a:r>
              <a:rPr lang="en-IN" sz="1800" kern="1200" dirty="0" err="1">
                <a:solidFill>
                  <a:schemeClr val="bg2">
                    <a:lumMod val="50000"/>
                  </a:schemeClr>
                </a:solidFill>
                <a:latin typeface="Cambria" panose="02040503050406030204" pitchFamily="18" charset="0"/>
                <a:ea typeface="Cambria" panose="02040503050406030204" pitchFamily="18" charset="0"/>
                <a:cs typeface="+mn-cs"/>
              </a:rPr>
              <a:t>CapsNet</a:t>
            </a:r>
            <a:r>
              <a:rPr lang="en-IN" sz="1800" kern="1200" dirty="0">
                <a:solidFill>
                  <a:schemeClr val="bg2">
                    <a:lumMod val="50000"/>
                  </a:schemeClr>
                </a:solidFill>
                <a:latin typeface="Cambria" panose="02040503050406030204" pitchFamily="18" charset="0"/>
                <a:ea typeface="Cambria" panose="02040503050406030204" pitchFamily="18" charset="0"/>
                <a:cs typeface="+mn-cs"/>
              </a:rPr>
              <a:t> etc. which would definitely improve our models.</a:t>
            </a:r>
          </a:p>
          <a:p>
            <a:pPr lvl="0">
              <a:lnSpc>
                <a:spcPct val="120000"/>
              </a:lnSpc>
              <a:spcBef>
                <a:spcPts val="1000"/>
              </a:spcBef>
              <a:buClr>
                <a:srgbClr val="B71E42"/>
              </a:buClr>
              <a:buSzPct val="100000"/>
            </a:pPr>
            <a:r>
              <a:rPr lang="en-IN" sz="1800" kern="1200" dirty="0">
                <a:solidFill>
                  <a:schemeClr val="bg2">
                    <a:lumMod val="50000"/>
                  </a:schemeClr>
                </a:solidFill>
                <a:latin typeface="Cambria" panose="02040503050406030204" pitchFamily="18" charset="0"/>
                <a:ea typeface="Cambria" panose="02040503050406030204" pitchFamily="18" charset="0"/>
                <a:cs typeface="+mn-cs"/>
              </a:rPr>
              <a:t> </a:t>
            </a:r>
            <a:endParaRPr lang="en-US" sz="1800" kern="1200" dirty="0">
              <a:solidFill>
                <a:schemeClr val="bg2">
                  <a:lumMod val="50000"/>
                </a:schemeClr>
              </a:solidFill>
              <a:latin typeface="Cambria" panose="02040503050406030204" pitchFamily="18" charset="0"/>
              <a:ea typeface="Cambria" panose="02040503050406030204" pitchFamily="18" charset="0"/>
              <a:cs typeface="+mn-cs"/>
            </a:endParaRPr>
          </a:p>
        </p:txBody>
      </p:sp>
    </p:spTree>
    <p:extLst>
      <p:ext uri="{BB962C8B-B14F-4D97-AF65-F5344CB8AC3E}">
        <p14:creationId xmlns:p14="http://schemas.microsoft.com/office/powerpoint/2010/main" val="449278754"/>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925" name="object 89"/>
          <p:cNvSpPr txBox="1"/>
          <p:nvPr/>
        </p:nvSpPr>
        <p:spPr>
          <a:xfrm>
            <a:off x="4968366" y="6571253"/>
            <a:ext cx="2256155" cy="164376"/>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p>
            <a:pPr marL="0" marR="0" lvl="0" indent="12700" algn="l" defTabSz="914400" rtl="0" eaLnBrk="1" fontAlgn="auto" latinLnBrk="0" hangingPunct="0">
              <a:lnSpc>
                <a:spcPts val="1300"/>
              </a:lnSpc>
              <a:spcBef>
                <a:spcPts val="0"/>
              </a:spcBef>
              <a:spcAft>
                <a:spcPts val="0"/>
              </a:spcAft>
              <a:buClrTx/>
              <a:buSzTx/>
              <a:buFontTx/>
              <a:buNone/>
              <a:tabLst/>
              <a:defRPr sz="1200" spc="-5">
                <a:solidFill>
                  <a:srgbClr val="FFFFFF"/>
                </a:solidFill>
                <a:latin typeface="Arial"/>
                <a:ea typeface="Arial"/>
                <a:cs typeface="Arial"/>
                <a:sym typeface="Arial"/>
              </a:defRPr>
            </a:pPr>
            <a:r>
              <a:rPr kumimoji="0" sz="1200" b="0" i="0" u="none" strike="noStrike" kern="0" cap="none" spc="-5" normalizeH="0" baseline="0" noProof="0" dirty="0">
                <a:ln>
                  <a:noFill/>
                </a:ln>
                <a:solidFill>
                  <a:srgbClr val="FFFFFF"/>
                </a:solidFill>
                <a:effectLst/>
                <a:uLnTx/>
                <a:uFillTx/>
                <a:latin typeface="Arial"/>
                <a:cs typeface="Arial"/>
                <a:sym typeface="Arial"/>
              </a:rPr>
              <a:t>GEORGE MASON</a:t>
            </a:r>
            <a:r>
              <a:rPr kumimoji="0" sz="1200" b="0" i="0" u="none" strike="noStrike" kern="0" cap="none" spc="-15" normalizeH="0" baseline="0" noProof="0" dirty="0">
                <a:ln>
                  <a:noFill/>
                </a:ln>
                <a:solidFill>
                  <a:srgbClr val="FFFFFF"/>
                </a:solidFill>
                <a:effectLst/>
                <a:uLnTx/>
                <a:uFillTx/>
                <a:latin typeface="Arial"/>
                <a:cs typeface="Arial"/>
                <a:sym typeface="Arial"/>
              </a:rPr>
              <a:t> </a:t>
            </a:r>
            <a:r>
              <a:rPr kumimoji="0" sz="1200" b="0" i="0" u="none" strike="noStrike" kern="0" cap="none" spc="-5" normalizeH="0" baseline="0" noProof="0" dirty="0">
                <a:ln>
                  <a:noFill/>
                </a:ln>
                <a:solidFill>
                  <a:srgbClr val="FFFFFF"/>
                </a:solidFill>
                <a:effectLst/>
                <a:uLnTx/>
                <a:uFillTx/>
                <a:latin typeface="Arial"/>
                <a:cs typeface="Arial"/>
                <a:sym typeface="Arial"/>
              </a:rPr>
              <a:t>UNIVERSITY</a:t>
            </a:r>
          </a:p>
        </p:txBody>
      </p:sp>
      <p:sp>
        <p:nvSpPr>
          <p:cNvPr id="4" name="Title 3">
            <a:extLst>
              <a:ext uri="{FF2B5EF4-FFF2-40B4-BE49-F238E27FC236}">
                <a16:creationId xmlns:a16="http://schemas.microsoft.com/office/drawing/2014/main" id="{6532305A-A6B3-4938-8A41-2C6400F47784}"/>
              </a:ext>
            </a:extLst>
          </p:cNvPr>
          <p:cNvSpPr>
            <a:spLocks noGrp="1"/>
          </p:cNvSpPr>
          <p:nvPr>
            <p:ph type="title"/>
          </p:nvPr>
        </p:nvSpPr>
        <p:spPr>
          <a:xfrm>
            <a:off x="1527606" y="310718"/>
            <a:ext cx="8619572" cy="3426781"/>
          </a:xfrm>
        </p:spPr>
        <p:txBody>
          <a:bodyPr>
            <a:noAutofit/>
          </a:bodyPr>
          <a:lstStyle/>
          <a:p>
            <a:pPr algn="ctr"/>
            <a:br>
              <a:rPr lang="en-IN" sz="7200" b="1" dirty="0">
                <a:solidFill>
                  <a:schemeClr val="tx1">
                    <a:lumMod val="75000"/>
                  </a:schemeClr>
                </a:solidFill>
                <a:latin typeface="Cambria" panose="02040503050406030204" pitchFamily="18" charset="0"/>
                <a:ea typeface="Cambria" panose="02040503050406030204" pitchFamily="18" charset="0"/>
                <a:cs typeface="Calibri Light" panose="020F0302020204030204" pitchFamily="34" charset="0"/>
              </a:rPr>
            </a:br>
            <a:br>
              <a:rPr lang="en-IN" sz="7200" b="1" dirty="0">
                <a:solidFill>
                  <a:schemeClr val="tx1">
                    <a:lumMod val="75000"/>
                  </a:schemeClr>
                </a:solidFill>
                <a:latin typeface="Cambria" panose="02040503050406030204" pitchFamily="18" charset="0"/>
                <a:ea typeface="Cambria" panose="02040503050406030204" pitchFamily="18" charset="0"/>
                <a:cs typeface="Calibri Light" panose="020F0302020204030204" pitchFamily="34" charset="0"/>
              </a:rPr>
            </a:br>
            <a:r>
              <a:rPr lang="en-IN" sz="7200" b="1" dirty="0">
                <a:solidFill>
                  <a:schemeClr val="tx1">
                    <a:lumMod val="75000"/>
                  </a:schemeClr>
                </a:solidFill>
                <a:latin typeface="Cambria" panose="02040503050406030204" pitchFamily="18" charset="0"/>
                <a:ea typeface="Cambria" panose="02040503050406030204" pitchFamily="18" charset="0"/>
                <a:cs typeface="Calibri Light" panose="020F0302020204030204" pitchFamily="34" charset="0"/>
              </a:rPr>
              <a:t>Thank You</a:t>
            </a:r>
            <a:br>
              <a:rPr lang="en-IN" sz="7200" b="1" dirty="0">
                <a:solidFill>
                  <a:schemeClr val="tx1">
                    <a:lumMod val="75000"/>
                  </a:schemeClr>
                </a:solidFill>
                <a:latin typeface="Cambria" panose="02040503050406030204" pitchFamily="18" charset="0"/>
                <a:ea typeface="Cambria" panose="02040503050406030204" pitchFamily="18" charset="0"/>
                <a:cs typeface="Calibri Light" panose="020F0302020204030204" pitchFamily="34" charset="0"/>
              </a:rPr>
            </a:br>
            <a:endParaRPr lang="en-US" sz="4000" b="1" dirty="0">
              <a:solidFill>
                <a:schemeClr val="tx1">
                  <a:lumMod val="75000"/>
                </a:schemeClr>
              </a:solidFill>
              <a:latin typeface="Cambria" panose="02040503050406030204" pitchFamily="18" charset="0"/>
              <a:ea typeface="Cambria" panose="02040503050406030204" pitchFamily="18" charset="0"/>
              <a:cs typeface="Calibri Light" panose="020F0302020204030204" pitchFamily="34" charset="0"/>
            </a:endParaRPr>
          </a:p>
        </p:txBody>
      </p:sp>
      <p:sp>
        <p:nvSpPr>
          <p:cNvPr id="926" name="object 90"/>
          <p:cNvSpPr txBox="1">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lIns="0" tIns="0" rIns="0" bIns="0"/>
          <a:lstStyle>
            <a:lvl1pPr indent="24765">
              <a:lnSpc>
                <a:spcPts val="1300"/>
              </a:lnSpc>
              <a:defRPr sz="1200" spc="-5">
                <a:solidFill>
                  <a:srgbClr val="FFFFFF"/>
                </a:solidFill>
              </a:defRPr>
            </a:lvl1pPr>
          </a:lstStyle>
          <a:p>
            <a:pPr marL="0" marR="0" lvl="0" indent="24765" algn="l" defTabSz="914400" rtl="0" eaLnBrk="1" fontAlgn="auto" latinLnBrk="0" hangingPunct="0">
              <a:lnSpc>
                <a:spcPts val="1300"/>
              </a:lnSpc>
              <a:spcBef>
                <a:spcPts val="0"/>
              </a:spcBef>
              <a:spcAft>
                <a:spcPts val="0"/>
              </a:spcAft>
              <a:buClrTx/>
              <a:buSzTx/>
              <a:buFontTx/>
              <a:buNone/>
              <a:tabLst/>
              <a:defRPr/>
            </a:pPr>
            <a:fld id="{86CB4B4D-7CA3-9044-876B-883B54F8677D}" type="slidenum">
              <a:rPr kumimoji="0" sz="1200" b="0" i="0" u="none" strike="noStrike" kern="0" cap="none" spc="-5" normalizeH="0" baseline="0" noProof="0">
                <a:ln>
                  <a:noFill/>
                </a:ln>
                <a:solidFill>
                  <a:srgbClr val="FFFFFF"/>
                </a:solidFill>
                <a:effectLst/>
                <a:uLnTx/>
                <a:uFillTx/>
                <a:latin typeface="Arial"/>
                <a:cs typeface="Arial"/>
                <a:sym typeface="Arial"/>
              </a:rPr>
              <a:pPr marL="0" marR="0" lvl="0" indent="24765" algn="l" defTabSz="914400" rtl="0" eaLnBrk="1" fontAlgn="auto" latinLnBrk="0" hangingPunct="0">
                <a:lnSpc>
                  <a:spcPts val="1300"/>
                </a:lnSpc>
                <a:spcBef>
                  <a:spcPts val="0"/>
                </a:spcBef>
                <a:spcAft>
                  <a:spcPts val="0"/>
                </a:spcAft>
                <a:buClrTx/>
                <a:buSzTx/>
                <a:buFontTx/>
                <a:buNone/>
                <a:tabLst/>
                <a:defRPr/>
              </a:pPr>
              <a:t>29</a:t>
            </a:fld>
            <a:endParaRPr kumimoji="0" sz="1200" b="0" i="0" u="none" strike="noStrike" kern="0" cap="none" spc="-5" normalizeH="0" baseline="0" noProof="0" dirty="0">
              <a:ln>
                <a:noFill/>
              </a:ln>
              <a:solidFill>
                <a:srgbClr val="FFFFFF"/>
              </a:solidFill>
              <a:effectLst/>
              <a:uLnTx/>
              <a:uFillTx/>
              <a:latin typeface="Arial"/>
              <a:cs typeface="Arial"/>
              <a:sym typeface="Arial"/>
            </a:endParaRPr>
          </a:p>
        </p:txBody>
      </p:sp>
    </p:spTree>
    <p:extLst>
      <p:ext uri="{BB962C8B-B14F-4D97-AF65-F5344CB8AC3E}">
        <p14:creationId xmlns:p14="http://schemas.microsoft.com/office/powerpoint/2010/main" val="3169338465"/>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925" name="object 89"/>
          <p:cNvSpPr txBox="1"/>
          <p:nvPr/>
        </p:nvSpPr>
        <p:spPr>
          <a:xfrm>
            <a:off x="4968366" y="6571253"/>
            <a:ext cx="2256155" cy="164376"/>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p>
            <a:pPr marL="0" marR="0" lvl="0" indent="12700" algn="l" defTabSz="914400" rtl="0" eaLnBrk="1" fontAlgn="auto" latinLnBrk="0" hangingPunct="0">
              <a:lnSpc>
                <a:spcPts val="1300"/>
              </a:lnSpc>
              <a:spcBef>
                <a:spcPts val="0"/>
              </a:spcBef>
              <a:spcAft>
                <a:spcPts val="0"/>
              </a:spcAft>
              <a:buClrTx/>
              <a:buSzTx/>
              <a:buFontTx/>
              <a:buNone/>
              <a:tabLst/>
              <a:defRPr sz="1200" spc="-5">
                <a:solidFill>
                  <a:srgbClr val="FFFFFF"/>
                </a:solidFill>
                <a:latin typeface="Arial"/>
                <a:ea typeface="Arial"/>
                <a:cs typeface="Arial"/>
                <a:sym typeface="Arial"/>
              </a:defRPr>
            </a:pPr>
            <a:r>
              <a:rPr kumimoji="0" sz="1200" b="0" i="0" u="none" strike="noStrike" kern="0" cap="none" spc="-5" normalizeH="0" baseline="0" noProof="0" dirty="0">
                <a:ln>
                  <a:noFill/>
                </a:ln>
                <a:solidFill>
                  <a:srgbClr val="FFFFFF"/>
                </a:solidFill>
                <a:effectLst/>
                <a:uLnTx/>
                <a:uFillTx/>
                <a:latin typeface="Arial"/>
                <a:cs typeface="Arial"/>
                <a:sym typeface="Arial"/>
              </a:rPr>
              <a:t>GEORGE MASON</a:t>
            </a:r>
            <a:r>
              <a:rPr kumimoji="0" sz="1200" b="0" i="0" u="none" strike="noStrike" kern="0" cap="none" spc="-15" normalizeH="0" baseline="0" noProof="0" dirty="0">
                <a:ln>
                  <a:noFill/>
                </a:ln>
                <a:solidFill>
                  <a:srgbClr val="FFFFFF"/>
                </a:solidFill>
                <a:effectLst/>
                <a:uLnTx/>
                <a:uFillTx/>
                <a:latin typeface="Arial"/>
                <a:cs typeface="Arial"/>
                <a:sym typeface="Arial"/>
              </a:rPr>
              <a:t> </a:t>
            </a:r>
            <a:r>
              <a:rPr kumimoji="0" sz="1200" b="0" i="0" u="none" strike="noStrike" kern="0" cap="none" spc="-5" normalizeH="0" baseline="0" noProof="0" dirty="0">
                <a:ln>
                  <a:noFill/>
                </a:ln>
                <a:solidFill>
                  <a:srgbClr val="FFFFFF"/>
                </a:solidFill>
                <a:effectLst/>
                <a:uLnTx/>
                <a:uFillTx/>
                <a:latin typeface="Arial"/>
                <a:cs typeface="Arial"/>
                <a:sym typeface="Arial"/>
              </a:rPr>
              <a:t>UNIVERSITY</a:t>
            </a:r>
          </a:p>
        </p:txBody>
      </p:sp>
      <p:sp>
        <p:nvSpPr>
          <p:cNvPr id="4" name="Title 3">
            <a:extLst>
              <a:ext uri="{FF2B5EF4-FFF2-40B4-BE49-F238E27FC236}">
                <a16:creationId xmlns:a16="http://schemas.microsoft.com/office/drawing/2014/main" id="{6532305A-A6B3-4938-8A41-2C6400F47784}"/>
              </a:ext>
            </a:extLst>
          </p:cNvPr>
          <p:cNvSpPr>
            <a:spLocks noGrp="1"/>
          </p:cNvSpPr>
          <p:nvPr>
            <p:ph type="title"/>
          </p:nvPr>
        </p:nvSpPr>
        <p:spPr>
          <a:xfrm>
            <a:off x="504844" y="489104"/>
            <a:ext cx="9136789" cy="671805"/>
          </a:xfrm>
        </p:spPr>
        <p:txBody>
          <a:bodyPr>
            <a:noAutofit/>
          </a:bodyPr>
          <a:lstStyle/>
          <a:p>
            <a:r>
              <a:rPr lang="en-US" b="1" u="sng" dirty="0">
                <a:latin typeface="Cambria" panose="02040503050406030204" pitchFamily="18" charset="0"/>
                <a:ea typeface="Cambria" panose="02040503050406030204" pitchFamily="18" charset="0"/>
              </a:rPr>
              <a:t>INTRODUCTION:</a:t>
            </a:r>
            <a:br>
              <a:rPr lang="en-US" sz="3200" b="1" u="sng" dirty="0">
                <a:latin typeface="Cambria" panose="02040503050406030204" pitchFamily="18" charset="0"/>
                <a:ea typeface="Cambria" panose="02040503050406030204" pitchFamily="18" charset="0"/>
              </a:rPr>
            </a:br>
            <a:endParaRPr lang="en-US" sz="3200" b="1" dirty="0">
              <a:solidFill>
                <a:schemeClr val="tx1">
                  <a:lumMod val="75000"/>
                </a:schemeClr>
              </a:solidFill>
              <a:latin typeface="Cambria" panose="02040503050406030204" pitchFamily="18" charset="0"/>
              <a:ea typeface="Cambria" panose="02040503050406030204" pitchFamily="18" charset="0"/>
              <a:cs typeface="Calibri Light" panose="020F0302020204030204" pitchFamily="34" charset="0"/>
            </a:endParaRPr>
          </a:p>
        </p:txBody>
      </p:sp>
      <p:sp>
        <p:nvSpPr>
          <p:cNvPr id="5" name="Text Placeholder 4">
            <a:extLst>
              <a:ext uri="{FF2B5EF4-FFF2-40B4-BE49-F238E27FC236}">
                <a16:creationId xmlns:a16="http://schemas.microsoft.com/office/drawing/2014/main" id="{C28C08F6-66BD-43E9-8B75-EDACE65BF210}"/>
              </a:ext>
            </a:extLst>
          </p:cNvPr>
          <p:cNvSpPr>
            <a:spLocks noGrp="1"/>
          </p:cNvSpPr>
          <p:nvPr>
            <p:ph type="body" sz="half" idx="1"/>
          </p:nvPr>
        </p:nvSpPr>
        <p:spPr>
          <a:xfrm>
            <a:off x="870012" y="1160910"/>
            <a:ext cx="10058400" cy="4536182"/>
          </a:xfrm>
        </p:spPr>
        <p:txBody>
          <a:bodyPr anchor="t">
            <a:normAutofit/>
          </a:bodyPr>
          <a:lstStyle/>
          <a:p>
            <a:endParaRPr lang="en-US" sz="2000" u="sng" dirty="0">
              <a:latin typeface="Cambria" panose="02040503050406030204" pitchFamily="18" charset="0"/>
              <a:ea typeface="Cambria" panose="02040503050406030204" pitchFamily="18" charset="0"/>
            </a:endParaRPr>
          </a:p>
          <a:p>
            <a:pPr algn="just"/>
            <a:endParaRPr lang="en-US" sz="2000" dirty="0">
              <a:latin typeface="Cambria" panose="02040503050406030204" pitchFamily="18" charset="0"/>
              <a:ea typeface="Cambria" panose="02040503050406030204" pitchFamily="18" charset="0"/>
            </a:endParaRPr>
          </a:p>
          <a:p>
            <a:pPr marL="342900" indent="-342900" algn="just">
              <a:buFont typeface="Wingdings" panose="05000000000000000000" pitchFamily="2" charset="2"/>
              <a:buChar char="Ø"/>
            </a:pPr>
            <a:r>
              <a:rPr lang="en-US" sz="2000" dirty="0">
                <a:latin typeface="Cambria" panose="02040503050406030204" pitchFamily="18" charset="0"/>
                <a:ea typeface="Cambria" panose="02040503050406030204" pitchFamily="18" charset="0"/>
              </a:rPr>
              <a:t>Quora is a platform for people to learn from each other. At Quora, people can ask questions and connect with others who offer unique insights and quality answers. </a:t>
            </a:r>
          </a:p>
          <a:p>
            <a:pPr marL="342900" indent="-342900" algn="just">
              <a:buFont typeface="Wingdings" panose="05000000000000000000" pitchFamily="2" charset="2"/>
              <a:buChar char="Ø"/>
            </a:pPr>
            <a:endParaRPr lang="en-US" sz="2000" dirty="0">
              <a:latin typeface="Cambria" panose="02040503050406030204" pitchFamily="18" charset="0"/>
              <a:ea typeface="Cambria" panose="02040503050406030204" pitchFamily="18" charset="0"/>
            </a:endParaRPr>
          </a:p>
          <a:p>
            <a:pPr marL="342900" indent="-342900" algn="just">
              <a:buFont typeface="Wingdings" panose="05000000000000000000" pitchFamily="2" charset="2"/>
              <a:buChar char="Ø"/>
            </a:pPr>
            <a:r>
              <a:rPr lang="en-US" sz="2000" dirty="0">
                <a:latin typeface="Cambria" panose="02040503050406030204" pitchFamily="18" charset="0"/>
                <a:ea typeface="Cambria" panose="02040503050406030204" pitchFamily="18" charset="0"/>
              </a:rPr>
              <a:t>A key challenge is to weed out false questions - those that are based on false premises, or that are intended to make statements rather than seeking useful answers.</a:t>
            </a:r>
          </a:p>
          <a:p>
            <a:pPr marL="342900" indent="-342900" algn="just">
              <a:buFont typeface="Wingdings" panose="05000000000000000000" pitchFamily="2" charset="2"/>
              <a:buChar char="Ø"/>
            </a:pPr>
            <a:endParaRPr lang="en-US" sz="2000" dirty="0">
              <a:latin typeface="Cambria" panose="02040503050406030204" pitchFamily="18" charset="0"/>
              <a:ea typeface="Cambria" panose="02040503050406030204" pitchFamily="18" charset="0"/>
            </a:endParaRPr>
          </a:p>
          <a:p>
            <a:pPr marL="342900" indent="-342900" algn="just">
              <a:buFont typeface="Wingdings" panose="05000000000000000000" pitchFamily="2" charset="2"/>
              <a:buChar char="Ø"/>
            </a:pPr>
            <a:r>
              <a:rPr lang="en-US" sz="2000" dirty="0">
                <a:latin typeface="Cambria" panose="02040503050406030204" pitchFamily="18" charset="0"/>
                <a:ea typeface="Cambria" panose="02040503050406030204" pitchFamily="18" charset="0"/>
              </a:rPr>
              <a:t>In this competition, our task is to do apply deep learning methods on natural language processing where the goal is to predict if a question’s intent is sincere.</a:t>
            </a:r>
          </a:p>
          <a:p>
            <a:endParaRPr lang="en-US" sz="2000" dirty="0">
              <a:latin typeface="Cambria" panose="02040503050406030204" pitchFamily="18" charset="0"/>
              <a:ea typeface="Cambria" panose="02040503050406030204" pitchFamily="18" charset="0"/>
            </a:endParaRPr>
          </a:p>
          <a:p>
            <a:endParaRPr lang="en-US" sz="2000" dirty="0">
              <a:latin typeface="Cambria" panose="02040503050406030204" pitchFamily="18" charset="0"/>
              <a:ea typeface="Cambria" panose="02040503050406030204" pitchFamily="18" charset="0"/>
            </a:endParaRPr>
          </a:p>
          <a:p>
            <a:endParaRPr lang="en-US" sz="2000" dirty="0">
              <a:latin typeface="Cambria" panose="02040503050406030204" pitchFamily="18" charset="0"/>
              <a:ea typeface="Cambria" panose="02040503050406030204" pitchFamily="18" charset="0"/>
            </a:endParaRPr>
          </a:p>
          <a:p>
            <a:endParaRPr lang="en-US" sz="2000" dirty="0">
              <a:latin typeface="Cambria" panose="02040503050406030204" pitchFamily="18" charset="0"/>
              <a:ea typeface="Cambria" panose="02040503050406030204" pitchFamily="18" charset="0"/>
            </a:endParaRPr>
          </a:p>
          <a:p>
            <a:pPr marL="342900" indent="-342900">
              <a:buFont typeface="Wingdings" panose="05000000000000000000" pitchFamily="2" charset="2"/>
              <a:buChar char="Ø"/>
            </a:pPr>
            <a:endParaRPr lang="en-US" sz="2000" b="1" dirty="0">
              <a:latin typeface="Cambria" panose="02040503050406030204" pitchFamily="18" charset="0"/>
              <a:ea typeface="Cambria" panose="02040503050406030204" pitchFamily="18" charset="0"/>
            </a:endParaRPr>
          </a:p>
        </p:txBody>
      </p:sp>
      <p:sp>
        <p:nvSpPr>
          <p:cNvPr id="926" name="object 90"/>
          <p:cNvSpPr txBox="1">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lIns="0" tIns="0" rIns="0" bIns="0"/>
          <a:lstStyle>
            <a:lvl1pPr indent="24765">
              <a:lnSpc>
                <a:spcPts val="1300"/>
              </a:lnSpc>
              <a:defRPr sz="1200" spc="-5">
                <a:solidFill>
                  <a:srgbClr val="FFFFFF"/>
                </a:solidFill>
              </a:defRPr>
            </a:lvl1pPr>
          </a:lstStyle>
          <a:p>
            <a:pPr marL="0" marR="0" lvl="0" indent="24765" algn="l" defTabSz="914400" rtl="0" eaLnBrk="1" fontAlgn="auto" latinLnBrk="0" hangingPunct="0">
              <a:lnSpc>
                <a:spcPts val="1300"/>
              </a:lnSpc>
              <a:spcBef>
                <a:spcPts val="0"/>
              </a:spcBef>
              <a:spcAft>
                <a:spcPts val="0"/>
              </a:spcAft>
              <a:buClrTx/>
              <a:buSzTx/>
              <a:buFontTx/>
              <a:buNone/>
              <a:tabLst/>
              <a:defRPr/>
            </a:pPr>
            <a:fld id="{86CB4B4D-7CA3-9044-876B-883B54F8677D}" type="slidenum">
              <a:rPr kumimoji="0" sz="1200" b="0" i="0" u="none" strike="noStrike" kern="0" cap="none" spc="-5" normalizeH="0" baseline="0" noProof="0">
                <a:ln>
                  <a:noFill/>
                </a:ln>
                <a:solidFill>
                  <a:srgbClr val="FFFFFF"/>
                </a:solidFill>
                <a:effectLst/>
                <a:uLnTx/>
                <a:uFillTx/>
                <a:latin typeface="Arial"/>
                <a:cs typeface="Arial"/>
                <a:sym typeface="Arial"/>
              </a:rPr>
              <a:pPr marL="0" marR="0" lvl="0" indent="24765" algn="l" defTabSz="914400" rtl="0" eaLnBrk="1" fontAlgn="auto" latinLnBrk="0" hangingPunct="0">
                <a:lnSpc>
                  <a:spcPts val="1300"/>
                </a:lnSpc>
                <a:spcBef>
                  <a:spcPts val="0"/>
                </a:spcBef>
                <a:spcAft>
                  <a:spcPts val="0"/>
                </a:spcAft>
                <a:buClrTx/>
                <a:buSzTx/>
                <a:buFontTx/>
                <a:buNone/>
                <a:tabLst/>
                <a:defRPr/>
              </a:pPr>
              <a:t>3</a:t>
            </a:fld>
            <a:endParaRPr kumimoji="0" sz="1200" b="0" i="0" u="none" strike="noStrike" kern="0" cap="none" spc="-5" normalizeH="0" baseline="0" noProof="0" dirty="0">
              <a:ln>
                <a:noFill/>
              </a:ln>
              <a:solidFill>
                <a:srgbClr val="FFFFFF"/>
              </a:solidFill>
              <a:effectLst/>
              <a:uLnTx/>
              <a:uFillTx/>
              <a:latin typeface="Arial"/>
              <a:cs typeface="Arial"/>
              <a:sym typeface="Arial"/>
            </a:endParaRPr>
          </a:p>
        </p:txBody>
      </p:sp>
    </p:spTree>
    <p:extLst>
      <p:ext uri="{BB962C8B-B14F-4D97-AF65-F5344CB8AC3E}">
        <p14:creationId xmlns:p14="http://schemas.microsoft.com/office/powerpoint/2010/main" val="39989410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925" name="object 89"/>
          <p:cNvSpPr txBox="1"/>
          <p:nvPr/>
        </p:nvSpPr>
        <p:spPr>
          <a:xfrm>
            <a:off x="4968366" y="6571253"/>
            <a:ext cx="2256155" cy="164376"/>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p>
            <a:pPr marL="0" marR="0" lvl="0" indent="12700" algn="l" defTabSz="914400" rtl="0" eaLnBrk="1" fontAlgn="auto" latinLnBrk="0" hangingPunct="0">
              <a:lnSpc>
                <a:spcPts val="1300"/>
              </a:lnSpc>
              <a:spcBef>
                <a:spcPts val="0"/>
              </a:spcBef>
              <a:spcAft>
                <a:spcPts val="0"/>
              </a:spcAft>
              <a:buClrTx/>
              <a:buSzTx/>
              <a:buFontTx/>
              <a:buNone/>
              <a:tabLst/>
              <a:defRPr sz="1200" spc="-5">
                <a:solidFill>
                  <a:srgbClr val="FFFFFF"/>
                </a:solidFill>
                <a:latin typeface="Arial"/>
                <a:ea typeface="Arial"/>
                <a:cs typeface="Arial"/>
                <a:sym typeface="Arial"/>
              </a:defRPr>
            </a:pPr>
            <a:r>
              <a:rPr kumimoji="0" sz="1200" b="0" i="0" u="none" strike="noStrike" kern="0" cap="none" spc="-5" normalizeH="0" baseline="0" noProof="0" dirty="0">
                <a:ln>
                  <a:noFill/>
                </a:ln>
                <a:solidFill>
                  <a:srgbClr val="FFFFFF"/>
                </a:solidFill>
                <a:effectLst/>
                <a:uLnTx/>
                <a:uFillTx/>
                <a:latin typeface="Arial"/>
                <a:cs typeface="Arial"/>
                <a:sym typeface="Arial"/>
              </a:rPr>
              <a:t>GEORGE MASON</a:t>
            </a:r>
            <a:r>
              <a:rPr kumimoji="0" sz="1200" b="0" i="0" u="none" strike="noStrike" kern="0" cap="none" spc="-15" normalizeH="0" baseline="0" noProof="0" dirty="0">
                <a:ln>
                  <a:noFill/>
                </a:ln>
                <a:solidFill>
                  <a:srgbClr val="FFFFFF"/>
                </a:solidFill>
                <a:effectLst/>
                <a:uLnTx/>
                <a:uFillTx/>
                <a:latin typeface="Arial"/>
                <a:cs typeface="Arial"/>
                <a:sym typeface="Arial"/>
              </a:rPr>
              <a:t> </a:t>
            </a:r>
            <a:r>
              <a:rPr kumimoji="0" sz="1200" b="0" i="0" u="none" strike="noStrike" kern="0" cap="none" spc="-5" normalizeH="0" baseline="0" noProof="0" dirty="0">
                <a:ln>
                  <a:noFill/>
                </a:ln>
                <a:solidFill>
                  <a:srgbClr val="FFFFFF"/>
                </a:solidFill>
                <a:effectLst/>
                <a:uLnTx/>
                <a:uFillTx/>
                <a:latin typeface="Arial"/>
                <a:cs typeface="Arial"/>
                <a:sym typeface="Arial"/>
              </a:rPr>
              <a:t>UNIVERSITY</a:t>
            </a:r>
          </a:p>
        </p:txBody>
      </p:sp>
      <p:sp>
        <p:nvSpPr>
          <p:cNvPr id="4" name="Title 3">
            <a:extLst>
              <a:ext uri="{FF2B5EF4-FFF2-40B4-BE49-F238E27FC236}">
                <a16:creationId xmlns:a16="http://schemas.microsoft.com/office/drawing/2014/main" id="{6532305A-A6B3-4938-8A41-2C6400F47784}"/>
              </a:ext>
            </a:extLst>
          </p:cNvPr>
          <p:cNvSpPr>
            <a:spLocks noGrp="1"/>
          </p:cNvSpPr>
          <p:nvPr>
            <p:ph type="title"/>
          </p:nvPr>
        </p:nvSpPr>
        <p:spPr>
          <a:xfrm>
            <a:off x="504844" y="489104"/>
            <a:ext cx="9136789" cy="671805"/>
          </a:xfrm>
        </p:spPr>
        <p:txBody>
          <a:bodyPr>
            <a:noAutofit/>
          </a:bodyPr>
          <a:lstStyle/>
          <a:p>
            <a:r>
              <a:rPr lang="en-US" b="1" u="sng" dirty="0">
                <a:latin typeface="Cambria" panose="02040503050406030204" pitchFamily="18" charset="0"/>
                <a:ea typeface="Cambria" panose="02040503050406030204" pitchFamily="18" charset="0"/>
              </a:rPr>
              <a:t>PROJECT OBJECTIVE:</a:t>
            </a:r>
            <a:br>
              <a:rPr lang="en-US" sz="3200" b="1" u="sng" dirty="0">
                <a:latin typeface="Cambria" panose="02040503050406030204" pitchFamily="18" charset="0"/>
                <a:ea typeface="Cambria" panose="02040503050406030204" pitchFamily="18" charset="0"/>
              </a:rPr>
            </a:br>
            <a:endParaRPr lang="en-US" sz="3200" b="1" dirty="0">
              <a:solidFill>
                <a:schemeClr val="tx1">
                  <a:lumMod val="75000"/>
                </a:schemeClr>
              </a:solidFill>
              <a:latin typeface="Cambria" panose="02040503050406030204" pitchFamily="18" charset="0"/>
              <a:ea typeface="Cambria" panose="02040503050406030204" pitchFamily="18" charset="0"/>
              <a:cs typeface="Calibri Light" panose="020F0302020204030204" pitchFamily="34" charset="0"/>
            </a:endParaRPr>
          </a:p>
        </p:txBody>
      </p:sp>
      <p:sp>
        <p:nvSpPr>
          <p:cNvPr id="5" name="Text Placeholder 4">
            <a:extLst>
              <a:ext uri="{FF2B5EF4-FFF2-40B4-BE49-F238E27FC236}">
                <a16:creationId xmlns:a16="http://schemas.microsoft.com/office/drawing/2014/main" id="{C28C08F6-66BD-43E9-8B75-EDACE65BF210}"/>
              </a:ext>
            </a:extLst>
          </p:cNvPr>
          <p:cNvSpPr>
            <a:spLocks noGrp="1"/>
          </p:cNvSpPr>
          <p:nvPr>
            <p:ph type="body" sz="half" idx="1"/>
          </p:nvPr>
        </p:nvSpPr>
        <p:spPr>
          <a:xfrm>
            <a:off x="870012" y="1160910"/>
            <a:ext cx="10058400" cy="4536182"/>
          </a:xfrm>
        </p:spPr>
        <p:txBody>
          <a:bodyPr anchor="t">
            <a:normAutofit/>
          </a:bodyPr>
          <a:lstStyle/>
          <a:p>
            <a:endParaRPr lang="en-US" sz="2000" u="sng" dirty="0">
              <a:latin typeface="Cambria" panose="02040503050406030204" pitchFamily="18" charset="0"/>
              <a:ea typeface="Cambria" panose="02040503050406030204" pitchFamily="18" charset="0"/>
            </a:endParaRPr>
          </a:p>
          <a:p>
            <a:pPr algn="just"/>
            <a:endParaRPr lang="en-US" sz="2000" dirty="0">
              <a:latin typeface="Cambria" panose="02040503050406030204" pitchFamily="18" charset="0"/>
              <a:ea typeface="Cambria" panose="02040503050406030204" pitchFamily="18" charset="0"/>
            </a:endParaRPr>
          </a:p>
          <a:p>
            <a:pPr marL="342900" indent="-342900" algn="just">
              <a:buFont typeface="Wingdings" panose="05000000000000000000" pitchFamily="2" charset="2"/>
              <a:buChar char="Ø"/>
            </a:pPr>
            <a:r>
              <a:rPr lang="en-US" sz="2000" dirty="0">
                <a:latin typeface="Cambria" panose="02040503050406030204" pitchFamily="18" charset="0"/>
                <a:ea typeface="Cambria" panose="02040503050406030204" pitchFamily="18" charset="0"/>
              </a:rPr>
              <a:t>The main aim of this project is to focus on the study of embeddings, how models work without pretrained embeddings and with pretrained embeddings such as </a:t>
            </a:r>
            <a:r>
              <a:rPr lang="en-US" sz="2000" dirty="0" err="1">
                <a:latin typeface="Cambria" panose="02040503050406030204" pitchFamily="18" charset="0"/>
                <a:ea typeface="Cambria" panose="02040503050406030204" pitchFamily="18" charset="0"/>
              </a:rPr>
              <a:t>GloVe</a:t>
            </a:r>
            <a:r>
              <a:rPr lang="en-US" sz="2000" dirty="0">
                <a:latin typeface="Cambria" panose="02040503050406030204" pitchFamily="18" charset="0"/>
                <a:ea typeface="Cambria" panose="02040503050406030204" pitchFamily="18" charset="0"/>
              </a:rPr>
              <a:t> embeddings, </a:t>
            </a:r>
            <a:r>
              <a:rPr lang="en-US" sz="2000" dirty="0" err="1">
                <a:latin typeface="Cambria" panose="02040503050406030204" pitchFamily="18" charset="0"/>
                <a:ea typeface="Cambria" panose="02040503050406030204" pitchFamily="18" charset="0"/>
              </a:rPr>
              <a:t>Paragram</a:t>
            </a:r>
            <a:r>
              <a:rPr lang="en-US" sz="2000" dirty="0">
                <a:latin typeface="Cambria" panose="02040503050406030204" pitchFamily="18" charset="0"/>
                <a:ea typeface="Cambria" panose="02040503050406030204" pitchFamily="18" charset="0"/>
              </a:rPr>
              <a:t> embeddings and </a:t>
            </a:r>
            <a:r>
              <a:rPr lang="en-US" sz="2000" dirty="0" err="1">
                <a:latin typeface="Cambria" panose="02040503050406030204" pitchFamily="18" charset="0"/>
                <a:ea typeface="Cambria" panose="02040503050406030204" pitchFamily="18" charset="0"/>
              </a:rPr>
              <a:t>Wikinews</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Fasttext</a:t>
            </a:r>
            <a:r>
              <a:rPr lang="en-US" sz="2000" dirty="0">
                <a:latin typeface="Cambria" panose="02040503050406030204" pitchFamily="18" charset="0"/>
                <a:ea typeface="Cambria" panose="02040503050406030204" pitchFamily="18" charset="0"/>
              </a:rPr>
              <a:t> embedding provided with the dataset. </a:t>
            </a:r>
          </a:p>
          <a:p>
            <a:pPr marL="342900" indent="-342900" algn="just">
              <a:buFont typeface="Wingdings" panose="05000000000000000000" pitchFamily="2" charset="2"/>
              <a:buChar char="Ø"/>
            </a:pPr>
            <a:endParaRPr lang="en-US" sz="2000" dirty="0">
              <a:latin typeface="Cambria" panose="02040503050406030204" pitchFamily="18" charset="0"/>
              <a:ea typeface="Cambria" panose="02040503050406030204" pitchFamily="18" charset="0"/>
            </a:endParaRPr>
          </a:p>
          <a:p>
            <a:pPr marL="342900" indent="-342900" algn="just">
              <a:buFont typeface="Wingdings" panose="05000000000000000000" pitchFamily="2" charset="2"/>
              <a:buChar char="Ø"/>
            </a:pPr>
            <a:r>
              <a:rPr lang="en-US" sz="2000" dirty="0">
                <a:latin typeface="Cambria" panose="02040503050406030204" pitchFamily="18" charset="0"/>
                <a:ea typeface="Cambria" panose="02040503050406030204" pitchFamily="18" charset="0"/>
              </a:rPr>
              <a:t>Moreover, focuses the use of embeddings under two different deep learning models: Bidirectional GRU and LSTM.</a:t>
            </a:r>
          </a:p>
          <a:p>
            <a:pPr marL="342900" indent="-342900" algn="just">
              <a:buFont typeface="Wingdings" panose="05000000000000000000" pitchFamily="2" charset="2"/>
              <a:buChar char="Ø"/>
            </a:pPr>
            <a:endParaRPr lang="en-US" sz="2000" dirty="0">
              <a:latin typeface="Cambria" panose="02040503050406030204" pitchFamily="18" charset="0"/>
              <a:ea typeface="Cambria" panose="02040503050406030204" pitchFamily="18" charset="0"/>
            </a:endParaRPr>
          </a:p>
          <a:p>
            <a:pPr marL="342900" indent="-342900" algn="just">
              <a:buFont typeface="Wingdings" panose="05000000000000000000" pitchFamily="2" charset="2"/>
              <a:buChar char="Ø"/>
            </a:pPr>
            <a:r>
              <a:rPr lang="en-US" sz="2000" dirty="0">
                <a:latin typeface="Cambria" panose="02040503050406030204" pitchFamily="18" charset="0"/>
                <a:ea typeface="Cambria" panose="02040503050406030204" pitchFamily="18" charset="0"/>
              </a:rPr>
              <a:t>Finally, comparing between different models and what can be done to improve the model evaluation metric F1 score. </a:t>
            </a:r>
          </a:p>
          <a:p>
            <a:pPr marL="342900" indent="-342900" algn="just">
              <a:buFont typeface="Wingdings" panose="05000000000000000000" pitchFamily="2" charset="2"/>
              <a:buChar char="Ø"/>
            </a:pPr>
            <a:endParaRPr lang="en-US" sz="2000" dirty="0">
              <a:latin typeface="Cambria" panose="02040503050406030204" pitchFamily="18" charset="0"/>
              <a:ea typeface="Cambria" panose="02040503050406030204" pitchFamily="18" charset="0"/>
            </a:endParaRPr>
          </a:p>
          <a:p>
            <a:pPr marL="342900" indent="-342900" algn="just">
              <a:buFont typeface="Wingdings" panose="05000000000000000000" pitchFamily="2" charset="2"/>
              <a:buChar char="Ø"/>
            </a:pPr>
            <a:endParaRPr lang="en-US" sz="2000" dirty="0">
              <a:latin typeface="Cambria" panose="02040503050406030204" pitchFamily="18" charset="0"/>
              <a:ea typeface="Cambria" panose="02040503050406030204" pitchFamily="18" charset="0"/>
            </a:endParaRPr>
          </a:p>
          <a:p>
            <a:endParaRPr lang="en-US" sz="2000" dirty="0">
              <a:latin typeface="Cambria" panose="02040503050406030204" pitchFamily="18" charset="0"/>
              <a:ea typeface="Cambria" panose="02040503050406030204" pitchFamily="18" charset="0"/>
            </a:endParaRPr>
          </a:p>
          <a:p>
            <a:endParaRPr lang="en-US" sz="2000" dirty="0">
              <a:latin typeface="Cambria" panose="02040503050406030204" pitchFamily="18" charset="0"/>
              <a:ea typeface="Cambria" panose="02040503050406030204" pitchFamily="18" charset="0"/>
            </a:endParaRPr>
          </a:p>
          <a:p>
            <a:endParaRPr lang="en-US" sz="2000" dirty="0">
              <a:latin typeface="Cambria" panose="02040503050406030204" pitchFamily="18" charset="0"/>
              <a:ea typeface="Cambria" panose="02040503050406030204" pitchFamily="18" charset="0"/>
            </a:endParaRPr>
          </a:p>
          <a:p>
            <a:pPr marL="342900" indent="-342900">
              <a:buFont typeface="Wingdings" panose="05000000000000000000" pitchFamily="2" charset="2"/>
              <a:buChar char="Ø"/>
            </a:pPr>
            <a:endParaRPr lang="en-US" sz="2000" b="1" dirty="0">
              <a:latin typeface="Cambria" panose="02040503050406030204" pitchFamily="18" charset="0"/>
              <a:ea typeface="Cambria" panose="02040503050406030204" pitchFamily="18" charset="0"/>
            </a:endParaRPr>
          </a:p>
        </p:txBody>
      </p:sp>
      <p:sp>
        <p:nvSpPr>
          <p:cNvPr id="926" name="object 90"/>
          <p:cNvSpPr txBox="1">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lIns="0" tIns="0" rIns="0" bIns="0"/>
          <a:lstStyle>
            <a:lvl1pPr indent="24765">
              <a:lnSpc>
                <a:spcPts val="1300"/>
              </a:lnSpc>
              <a:defRPr sz="1200" spc="-5">
                <a:solidFill>
                  <a:srgbClr val="FFFFFF"/>
                </a:solidFill>
              </a:defRPr>
            </a:lvl1pPr>
          </a:lstStyle>
          <a:p>
            <a:pPr marL="0" marR="0" lvl="0" indent="24765" algn="l" defTabSz="914400" rtl="0" eaLnBrk="1" fontAlgn="auto" latinLnBrk="0" hangingPunct="0">
              <a:lnSpc>
                <a:spcPts val="1300"/>
              </a:lnSpc>
              <a:spcBef>
                <a:spcPts val="0"/>
              </a:spcBef>
              <a:spcAft>
                <a:spcPts val="0"/>
              </a:spcAft>
              <a:buClrTx/>
              <a:buSzTx/>
              <a:buFontTx/>
              <a:buNone/>
              <a:tabLst/>
              <a:defRPr/>
            </a:pPr>
            <a:fld id="{86CB4B4D-7CA3-9044-876B-883B54F8677D}" type="slidenum">
              <a:rPr kumimoji="0" sz="1200" b="0" i="0" u="none" strike="noStrike" kern="0" cap="none" spc="-5" normalizeH="0" baseline="0" noProof="0">
                <a:ln>
                  <a:noFill/>
                </a:ln>
                <a:solidFill>
                  <a:srgbClr val="FFFFFF"/>
                </a:solidFill>
                <a:effectLst/>
                <a:uLnTx/>
                <a:uFillTx/>
                <a:latin typeface="Arial"/>
                <a:cs typeface="Arial"/>
                <a:sym typeface="Arial"/>
              </a:rPr>
              <a:pPr marL="0" marR="0" lvl="0" indent="24765" algn="l" defTabSz="914400" rtl="0" eaLnBrk="1" fontAlgn="auto" latinLnBrk="0" hangingPunct="0">
                <a:lnSpc>
                  <a:spcPts val="1300"/>
                </a:lnSpc>
                <a:spcBef>
                  <a:spcPts val="0"/>
                </a:spcBef>
                <a:spcAft>
                  <a:spcPts val="0"/>
                </a:spcAft>
                <a:buClrTx/>
                <a:buSzTx/>
                <a:buFontTx/>
                <a:buNone/>
                <a:tabLst/>
                <a:defRPr/>
              </a:pPr>
              <a:t>4</a:t>
            </a:fld>
            <a:endParaRPr kumimoji="0" sz="1200" b="0" i="0" u="none" strike="noStrike" kern="0" cap="none" spc="-5" normalizeH="0" baseline="0" noProof="0" dirty="0">
              <a:ln>
                <a:noFill/>
              </a:ln>
              <a:solidFill>
                <a:srgbClr val="FFFFFF"/>
              </a:solidFill>
              <a:effectLst/>
              <a:uLnTx/>
              <a:uFillTx/>
              <a:latin typeface="Arial"/>
              <a:cs typeface="Arial"/>
              <a:sym typeface="Arial"/>
            </a:endParaRPr>
          </a:p>
        </p:txBody>
      </p:sp>
    </p:spTree>
    <p:extLst>
      <p:ext uri="{BB962C8B-B14F-4D97-AF65-F5344CB8AC3E}">
        <p14:creationId xmlns:p14="http://schemas.microsoft.com/office/powerpoint/2010/main" val="15578167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925" name="object 89"/>
          <p:cNvSpPr txBox="1"/>
          <p:nvPr/>
        </p:nvSpPr>
        <p:spPr>
          <a:xfrm>
            <a:off x="4968366" y="6571253"/>
            <a:ext cx="2256155" cy="164376"/>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p>
            <a:pPr marL="0" marR="0" lvl="0" indent="12700" algn="l" defTabSz="914400" rtl="0" eaLnBrk="1" fontAlgn="auto" latinLnBrk="0" hangingPunct="0">
              <a:lnSpc>
                <a:spcPts val="1300"/>
              </a:lnSpc>
              <a:spcBef>
                <a:spcPts val="0"/>
              </a:spcBef>
              <a:spcAft>
                <a:spcPts val="0"/>
              </a:spcAft>
              <a:buClrTx/>
              <a:buSzTx/>
              <a:buFontTx/>
              <a:buNone/>
              <a:tabLst/>
              <a:defRPr sz="1200" spc="-5">
                <a:solidFill>
                  <a:srgbClr val="FFFFFF"/>
                </a:solidFill>
                <a:latin typeface="Arial"/>
                <a:ea typeface="Arial"/>
                <a:cs typeface="Arial"/>
                <a:sym typeface="Arial"/>
              </a:defRPr>
            </a:pPr>
            <a:r>
              <a:rPr kumimoji="0" sz="1200" b="0" i="0" u="none" strike="noStrike" kern="0" cap="none" spc="-5" normalizeH="0" baseline="0" noProof="0" dirty="0">
                <a:ln>
                  <a:noFill/>
                </a:ln>
                <a:solidFill>
                  <a:srgbClr val="FFFFFF"/>
                </a:solidFill>
                <a:effectLst/>
                <a:uLnTx/>
                <a:uFillTx/>
                <a:latin typeface="Arial"/>
                <a:cs typeface="Arial"/>
                <a:sym typeface="Arial"/>
              </a:rPr>
              <a:t>GEORGE MASON</a:t>
            </a:r>
            <a:r>
              <a:rPr kumimoji="0" sz="1200" b="0" i="0" u="none" strike="noStrike" kern="0" cap="none" spc="-15" normalizeH="0" baseline="0" noProof="0" dirty="0">
                <a:ln>
                  <a:noFill/>
                </a:ln>
                <a:solidFill>
                  <a:srgbClr val="FFFFFF"/>
                </a:solidFill>
                <a:effectLst/>
                <a:uLnTx/>
                <a:uFillTx/>
                <a:latin typeface="Arial"/>
                <a:cs typeface="Arial"/>
                <a:sym typeface="Arial"/>
              </a:rPr>
              <a:t> </a:t>
            </a:r>
            <a:r>
              <a:rPr kumimoji="0" sz="1200" b="0" i="0" u="none" strike="noStrike" kern="0" cap="none" spc="-5" normalizeH="0" baseline="0" noProof="0" dirty="0">
                <a:ln>
                  <a:noFill/>
                </a:ln>
                <a:solidFill>
                  <a:srgbClr val="FFFFFF"/>
                </a:solidFill>
                <a:effectLst/>
                <a:uLnTx/>
                <a:uFillTx/>
                <a:latin typeface="Arial"/>
                <a:cs typeface="Arial"/>
                <a:sym typeface="Arial"/>
              </a:rPr>
              <a:t>UNIVERSITY</a:t>
            </a:r>
          </a:p>
        </p:txBody>
      </p:sp>
      <p:sp>
        <p:nvSpPr>
          <p:cNvPr id="4" name="Title 3">
            <a:extLst>
              <a:ext uri="{FF2B5EF4-FFF2-40B4-BE49-F238E27FC236}">
                <a16:creationId xmlns:a16="http://schemas.microsoft.com/office/drawing/2014/main" id="{6532305A-A6B3-4938-8A41-2C6400F47784}"/>
              </a:ext>
            </a:extLst>
          </p:cNvPr>
          <p:cNvSpPr>
            <a:spLocks noGrp="1"/>
          </p:cNvSpPr>
          <p:nvPr>
            <p:ph type="title"/>
          </p:nvPr>
        </p:nvSpPr>
        <p:spPr>
          <a:xfrm>
            <a:off x="504844" y="489104"/>
            <a:ext cx="9136789" cy="671805"/>
          </a:xfrm>
        </p:spPr>
        <p:txBody>
          <a:bodyPr>
            <a:noAutofit/>
          </a:bodyPr>
          <a:lstStyle/>
          <a:p>
            <a:r>
              <a:rPr lang="en-US" b="1" u="sng" dirty="0">
                <a:latin typeface="Cambria" panose="02040503050406030204" pitchFamily="18" charset="0"/>
                <a:ea typeface="Cambria" panose="02040503050406030204" pitchFamily="18" charset="0"/>
              </a:rPr>
              <a:t>DATA DESCRIPTION:</a:t>
            </a:r>
            <a:br>
              <a:rPr lang="en-US" sz="3200" b="1" u="sng" dirty="0">
                <a:latin typeface="Cambria" panose="02040503050406030204" pitchFamily="18" charset="0"/>
                <a:ea typeface="Cambria" panose="02040503050406030204" pitchFamily="18" charset="0"/>
              </a:rPr>
            </a:br>
            <a:endParaRPr lang="en-US" sz="3200" b="1" dirty="0">
              <a:solidFill>
                <a:schemeClr val="tx1">
                  <a:lumMod val="75000"/>
                </a:schemeClr>
              </a:solidFill>
              <a:latin typeface="Cambria" panose="02040503050406030204" pitchFamily="18" charset="0"/>
              <a:ea typeface="Cambria" panose="02040503050406030204" pitchFamily="18" charset="0"/>
              <a:cs typeface="Calibri Light" panose="020F0302020204030204" pitchFamily="34" charset="0"/>
            </a:endParaRPr>
          </a:p>
        </p:txBody>
      </p:sp>
      <p:sp>
        <p:nvSpPr>
          <p:cNvPr id="5" name="Text Placeholder 4">
            <a:extLst>
              <a:ext uri="{FF2B5EF4-FFF2-40B4-BE49-F238E27FC236}">
                <a16:creationId xmlns:a16="http://schemas.microsoft.com/office/drawing/2014/main" id="{C28C08F6-66BD-43E9-8B75-EDACE65BF210}"/>
              </a:ext>
            </a:extLst>
          </p:cNvPr>
          <p:cNvSpPr>
            <a:spLocks noGrp="1"/>
          </p:cNvSpPr>
          <p:nvPr>
            <p:ph type="body" sz="half" idx="1"/>
          </p:nvPr>
        </p:nvSpPr>
        <p:spPr>
          <a:xfrm>
            <a:off x="504844" y="1160909"/>
            <a:ext cx="11236450" cy="5207985"/>
          </a:xfrm>
        </p:spPr>
        <p:txBody>
          <a:bodyPr anchor="t">
            <a:noAutofit/>
          </a:bodyPr>
          <a:lstStyle/>
          <a:p>
            <a:pPr algn="just"/>
            <a:endParaRPr lang="en-US" sz="2000" u="sng" dirty="0">
              <a:latin typeface="Cambria" panose="02040503050406030204" pitchFamily="18" charset="0"/>
              <a:ea typeface="Cambria" panose="02040503050406030204" pitchFamily="18" charset="0"/>
            </a:endParaRPr>
          </a:p>
          <a:p>
            <a:pPr marL="342900" indent="-342900" algn="just">
              <a:buFont typeface="Wingdings" panose="05000000000000000000" pitchFamily="2" charset="2"/>
              <a:buChar char="Ø"/>
            </a:pPr>
            <a:r>
              <a:rPr lang="en-US" sz="2000" dirty="0">
                <a:latin typeface="Cambria" panose="02040503050406030204" pitchFamily="18" charset="0"/>
                <a:ea typeface="Cambria" panose="02040503050406030204" pitchFamily="18" charset="0"/>
              </a:rPr>
              <a:t>An </a:t>
            </a:r>
            <a:r>
              <a:rPr lang="en-US" sz="2000" b="1" dirty="0">
                <a:latin typeface="Cambria" panose="02040503050406030204" pitchFamily="18" charset="0"/>
                <a:ea typeface="Cambria" panose="02040503050406030204" pitchFamily="18" charset="0"/>
              </a:rPr>
              <a:t>insincere problem </a:t>
            </a:r>
            <a:r>
              <a:rPr lang="en-US" sz="2000" dirty="0">
                <a:latin typeface="Cambria" panose="02040503050406030204" pitchFamily="18" charset="0"/>
                <a:ea typeface="Cambria" panose="02040503050406030204" pitchFamily="18" charset="0"/>
              </a:rPr>
              <a:t>is defined as a question that is intended to be a statement rather than a useful answer. Some features that indicate the problem of insincere:</a:t>
            </a:r>
          </a:p>
          <a:p>
            <a:pPr marL="342900" indent="-342900" algn="just">
              <a:buFont typeface="Wingdings" panose="05000000000000000000" pitchFamily="2" charset="2"/>
              <a:buChar char="q"/>
            </a:pPr>
            <a:r>
              <a:rPr lang="en-US" sz="2000" dirty="0">
                <a:latin typeface="Cambria" panose="02040503050406030204" pitchFamily="18" charset="0"/>
                <a:ea typeface="Cambria" panose="02040503050406030204" pitchFamily="18" charset="0"/>
              </a:rPr>
              <a:t>Having a non-neutral tone: </a:t>
            </a:r>
          </a:p>
          <a:p>
            <a:pPr algn="just"/>
            <a:r>
              <a:rPr lang="en-US" sz="2000" dirty="0">
                <a:latin typeface="Cambria" panose="02040503050406030204" pitchFamily="18" charset="0"/>
                <a:ea typeface="Cambria" panose="02040503050406030204" pitchFamily="18" charset="0"/>
              </a:rPr>
              <a:t>	- Having an exaggerated tone to underscore a point about a group of people.</a:t>
            </a:r>
          </a:p>
          <a:p>
            <a:pPr algn="just"/>
            <a:endParaRPr lang="en-US" sz="2000" dirty="0">
              <a:latin typeface="Cambria" panose="02040503050406030204" pitchFamily="18" charset="0"/>
              <a:ea typeface="Cambria" panose="02040503050406030204" pitchFamily="18" charset="0"/>
            </a:endParaRPr>
          </a:p>
          <a:p>
            <a:pPr marL="342900" indent="-342900" algn="just">
              <a:buFont typeface="Wingdings" panose="05000000000000000000" pitchFamily="2" charset="2"/>
              <a:buChar char="q"/>
            </a:pPr>
            <a:r>
              <a:rPr lang="en-US" sz="2000" dirty="0">
                <a:latin typeface="Cambria" panose="02040503050406030204" pitchFamily="18" charset="0"/>
                <a:ea typeface="Cambria" panose="02040503050406030204" pitchFamily="18" charset="0"/>
              </a:rPr>
              <a:t>Are disparaging or inflammatory:	</a:t>
            </a:r>
          </a:p>
          <a:p>
            <a:pPr algn="just"/>
            <a:r>
              <a:rPr lang="en-US" sz="2000" dirty="0">
                <a:latin typeface="Cambria" panose="02040503050406030204" pitchFamily="18" charset="0"/>
                <a:ea typeface="Cambria" panose="02040503050406030204" pitchFamily="18" charset="0"/>
              </a:rPr>
              <a:t>	- Suggest a discriminatory idea against a protected class of people, or seeks confirmation of a stereotype.</a:t>
            </a:r>
          </a:p>
          <a:p>
            <a:pPr algn="just"/>
            <a:r>
              <a:rPr lang="en-US" sz="2000" dirty="0">
                <a:latin typeface="Cambria" panose="02040503050406030204" pitchFamily="18" charset="0"/>
                <a:ea typeface="Cambria" panose="02040503050406030204" pitchFamily="18" charset="0"/>
              </a:rPr>
              <a:t>	- Make disparaging attacks/insults against a specific person or group of people.</a:t>
            </a:r>
          </a:p>
          <a:p>
            <a:pPr algn="just"/>
            <a:r>
              <a:rPr lang="en-US" sz="2000" dirty="0">
                <a:latin typeface="Cambria" panose="02040503050406030204" pitchFamily="18" charset="0"/>
                <a:ea typeface="Cambria" panose="02040503050406030204" pitchFamily="18" charset="0"/>
              </a:rPr>
              <a:t>	- Are Disparaging against a characteristic that is not fixable and not measurable.</a:t>
            </a:r>
          </a:p>
          <a:p>
            <a:pPr algn="just"/>
            <a:endParaRPr lang="en-US" sz="2000" dirty="0">
              <a:latin typeface="Cambria" panose="02040503050406030204" pitchFamily="18" charset="0"/>
              <a:ea typeface="Cambria" panose="02040503050406030204" pitchFamily="18" charset="0"/>
            </a:endParaRPr>
          </a:p>
          <a:p>
            <a:pPr marL="342900" indent="-342900" algn="just">
              <a:buFont typeface="Wingdings" panose="05000000000000000000" pitchFamily="2" charset="2"/>
              <a:buChar char="q"/>
            </a:pPr>
            <a:r>
              <a:rPr lang="en-US" sz="2000" dirty="0">
                <a:latin typeface="Cambria" panose="02040503050406030204" pitchFamily="18" charset="0"/>
                <a:ea typeface="Cambria" panose="02040503050406030204" pitchFamily="18" charset="0"/>
              </a:rPr>
              <a:t>Aren’t grounded in reality:</a:t>
            </a:r>
          </a:p>
          <a:p>
            <a:pPr lvl="1" indent="0" algn="just"/>
            <a:r>
              <a:rPr lang="en-US" sz="2000" dirty="0">
                <a:latin typeface="Cambria" panose="02040503050406030204" pitchFamily="18" charset="0"/>
                <a:ea typeface="Cambria" panose="02040503050406030204" pitchFamily="18" charset="0"/>
              </a:rPr>
              <a:t>	- Based on false information, or contains absurd assumptions.</a:t>
            </a:r>
          </a:p>
          <a:p>
            <a:pPr lvl="1" indent="0" algn="just"/>
            <a:r>
              <a:rPr lang="en-US" sz="2000" dirty="0">
                <a:latin typeface="Cambria" panose="02040503050406030204" pitchFamily="18" charset="0"/>
                <a:ea typeface="Cambria" panose="02040503050406030204" pitchFamily="18" charset="0"/>
              </a:rPr>
              <a:t>	- Using sexual content (incest, bestiality, pedophilia) for shock value, and not to seek genuine answers.</a:t>
            </a:r>
          </a:p>
        </p:txBody>
      </p:sp>
      <p:sp>
        <p:nvSpPr>
          <p:cNvPr id="926" name="object 90"/>
          <p:cNvSpPr txBox="1">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lIns="0" tIns="0" rIns="0" bIns="0"/>
          <a:lstStyle>
            <a:lvl1pPr indent="24765">
              <a:lnSpc>
                <a:spcPts val="1300"/>
              </a:lnSpc>
              <a:defRPr sz="1200" spc="-5">
                <a:solidFill>
                  <a:srgbClr val="FFFFFF"/>
                </a:solidFill>
              </a:defRPr>
            </a:lvl1pPr>
          </a:lstStyle>
          <a:p>
            <a:pPr marL="0" marR="0" lvl="0" indent="24765" algn="l" defTabSz="914400" rtl="0" eaLnBrk="1" fontAlgn="auto" latinLnBrk="0" hangingPunct="0">
              <a:lnSpc>
                <a:spcPts val="1300"/>
              </a:lnSpc>
              <a:spcBef>
                <a:spcPts val="0"/>
              </a:spcBef>
              <a:spcAft>
                <a:spcPts val="0"/>
              </a:spcAft>
              <a:buClrTx/>
              <a:buSzTx/>
              <a:buFontTx/>
              <a:buNone/>
              <a:tabLst/>
              <a:defRPr/>
            </a:pPr>
            <a:fld id="{86CB4B4D-7CA3-9044-876B-883B54F8677D}" type="slidenum">
              <a:rPr kumimoji="0" sz="1200" b="0" i="0" u="none" strike="noStrike" kern="0" cap="none" spc="-5" normalizeH="0" baseline="0" noProof="0">
                <a:ln>
                  <a:noFill/>
                </a:ln>
                <a:solidFill>
                  <a:srgbClr val="FFFFFF"/>
                </a:solidFill>
                <a:effectLst/>
                <a:uLnTx/>
                <a:uFillTx/>
                <a:latin typeface="Arial"/>
                <a:cs typeface="Arial"/>
                <a:sym typeface="Arial"/>
              </a:rPr>
              <a:pPr marL="0" marR="0" lvl="0" indent="24765" algn="l" defTabSz="914400" rtl="0" eaLnBrk="1" fontAlgn="auto" latinLnBrk="0" hangingPunct="0">
                <a:lnSpc>
                  <a:spcPts val="1300"/>
                </a:lnSpc>
                <a:spcBef>
                  <a:spcPts val="0"/>
                </a:spcBef>
                <a:spcAft>
                  <a:spcPts val="0"/>
                </a:spcAft>
                <a:buClrTx/>
                <a:buSzTx/>
                <a:buFontTx/>
                <a:buNone/>
                <a:tabLst/>
                <a:defRPr/>
              </a:pPr>
              <a:t>5</a:t>
            </a:fld>
            <a:endParaRPr kumimoji="0" sz="1200" b="0" i="0" u="none" strike="noStrike" kern="0" cap="none" spc="-5" normalizeH="0" baseline="0" noProof="0" dirty="0">
              <a:ln>
                <a:noFill/>
              </a:ln>
              <a:solidFill>
                <a:srgbClr val="FFFFFF"/>
              </a:solidFill>
              <a:effectLst/>
              <a:uLnTx/>
              <a:uFillTx/>
              <a:latin typeface="Arial"/>
              <a:cs typeface="Arial"/>
              <a:sym typeface="Arial"/>
            </a:endParaRPr>
          </a:p>
        </p:txBody>
      </p:sp>
    </p:spTree>
    <p:extLst>
      <p:ext uri="{BB962C8B-B14F-4D97-AF65-F5344CB8AC3E}">
        <p14:creationId xmlns:p14="http://schemas.microsoft.com/office/powerpoint/2010/main" val="1873282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925" name="object 89"/>
          <p:cNvSpPr txBox="1"/>
          <p:nvPr/>
        </p:nvSpPr>
        <p:spPr>
          <a:xfrm>
            <a:off x="4968366" y="6571253"/>
            <a:ext cx="2256155" cy="164376"/>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p>
            <a:pPr marL="0" marR="0" lvl="0" indent="12700" algn="l" defTabSz="914400" rtl="0" eaLnBrk="1" fontAlgn="auto" latinLnBrk="0" hangingPunct="0">
              <a:lnSpc>
                <a:spcPts val="1300"/>
              </a:lnSpc>
              <a:spcBef>
                <a:spcPts val="0"/>
              </a:spcBef>
              <a:spcAft>
                <a:spcPts val="0"/>
              </a:spcAft>
              <a:buClrTx/>
              <a:buSzTx/>
              <a:buFontTx/>
              <a:buNone/>
              <a:tabLst/>
              <a:defRPr sz="1200" spc="-5">
                <a:solidFill>
                  <a:srgbClr val="FFFFFF"/>
                </a:solidFill>
                <a:latin typeface="Arial"/>
                <a:ea typeface="Arial"/>
                <a:cs typeface="Arial"/>
                <a:sym typeface="Arial"/>
              </a:defRPr>
            </a:pPr>
            <a:r>
              <a:rPr kumimoji="0" sz="1200" b="0" i="0" u="none" strike="noStrike" kern="0" cap="none" spc="-5" normalizeH="0" baseline="0" noProof="0" dirty="0">
                <a:ln>
                  <a:noFill/>
                </a:ln>
                <a:solidFill>
                  <a:srgbClr val="FFFFFF"/>
                </a:solidFill>
                <a:effectLst/>
                <a:uLnTx/>
                <a:uFillTx/>
                <a:latin typeface="Arial"/>
                <a:cs typeface="Arial"/>
                <a:sym typeface="Arial"/>
              </a:rPr>
              <a:t>GEORGE MASON</a:t>
            </a:r>
            <a:r>
              <a:rPr kumimoji="0" sz="1200" b="0" i="0" u="none" strike="noStrike" kern="0" cap="none" spc="-15" normalizeH="0" baseline="0" noProof="0" dirty="0">
                <a:ln>
                  <a:noFill/>
                </a:ln>
                <a:solidFill>
                  <a:srgbClr val="FFFFFF"/>
                </a:solidFill>
                <a:effectLst/>
                <a:uLnTx/>
                <a:uFillTx/>
                <a:latin typeface="Arial"/>
                <a:cs typeface="Arial"/>
                <a:sym typeface="Arial"/>
              </a:rPr>
              <a:t> </a:t>
            </a:r>
            <a:r>
              <a:rPr kumimoji="0" sz="1200" b="0" i="0" u="none" strike="noStrike" kern="0" cap="none" spc="-5" normalizeH="0" baseline="0" noProof="0" dirty="0">
                <a:ln>
                  <a:noFill/>
                </a:ln>
                <a:solidFill>
                  <a:srgbClr val="FFFFFF"/>
                </a:solidFill>
                <a:effectLst/>
                <a:uLnTx/>
                <a:uFillTx/>
                <a:latin typeface="Arial"/>
                <a:cs typeface="Arial"/>
                <a:sym typeface="Arial"/>
              </a:rPr>
              <a:t>UNIVERSITY</a:t>
            </a:r>
          </a:p>
        </p:txBody>
      </p:sp>
      <p:sp>
        <p:nvSpPr>
          <p:cNvPr id="4" name="Title 3">
            <a:extLst>
              <a:ext uri="{FF2B5EF4-FFF2-40B4-BE49-F238E27FC236}">
                <a16:creationId xmlns:a16="http://schemas.microsoft.com/office/drawing/2014/main" id="{6532305A-A6B3-4938-8A41-2C6400F47784}"/>
              </a:ext>
            </a:extLst>
          </p:cNvPr>
          <p:cNvSpPr>
            <a:spLocks noGrp="1"/>
          </p:cNvSpPr>
          <p:nvPr>
            <p:ph type="title"/>
          </p:nvPr>
        </p:nvSpPr>
        <p:spPr>
          <a:xfrm>
            <a:off x="504844" y="489104"/>
            <a:ext cx="9136789" cy="671805"/>
          </a:xfrm>
        </p:spPr>
        <p:txBody>
          <a:bodyPr>
            <a:noAutofit/>
          </a:bodyPr>
          <a:lstStyle/>
          <a:p>
            <a:r>
              <a:rPr lang="en-US" b="1" u="sng" dirty="0">
                <a:latin typeface="Cambria" panose="02040503050406030204" pitchFamily="18" charset="0"/>
                <a:ea typeface="Cambria" panose="02040503050406030204" pitchFamily="18" charset="0"/>
              </a:rPr>
              <a:t>DATA DESCRIPTION (Continued):</a:t>
            </a:r>
            <a:br>
              <a:rPr lang="en-US" sz="3200" b="1" u="sng" dirty="0">
                <a:latin typeface="Cambria" panose="02040503050406030204" pitchFamily="18" charset="0"/>
                <a:ea typeface="Cambria" panose="02040503050406030204" pitchFamily="18" charset="0"/>
              </a:rPr>
            </a:br>
            <a:endParaRPr lang="en-US" sz="3200" b="1" dirty="0">
              <a:solidFill>
                <a:schemeClr val="tx1">
                  <a:lumMod val="75000"/>
                </a:schemeClr>
              </a:solidFill>
              <a:latin typeface="Cambria" panose="02040503050406030204" pitchFamily="18" charset="0"/>
              <a:ea typeface="Cambria" panose="02040503050406030204" pitchFamily="18" charset="0"/>
              <a:cs typeface="Calibri Light" panose="020F0302020204030204" pitchFamily="34" charset="0"/>
            </a:endParaRPr>
          </a:p>
        </p:txBody>
      </p:sp>
      <p:sp>
        <p:nvSpPr>
          <p:cNvPr id="5" name="Text Placeholder 4">
            <a:extLst>
              <a:ext uri="{FF2B5EF4-FFF2-40B4-BE49-F238E27FC236}">
                <a16:creationId xmlns:a16="http://schemas.microsoft.com/office/drawing/2014/main" id="{C28C08F6-66BD-43E9-8B75-EDACE65BF210}"/>
              </a:ext>
            </a:extLst>
          </p:cNvPr>
          <p:cNvSpPr>
            <a:spLocks noGrp="1"/>
          </p:cNvSpPr>
          <p:nvPr>
            <p:ph type="body" sz="half" idx="1"/>
          </p:nvPr>
        </p:nvSpPr>
        <p:spPr>
          <a:xfrm>
            <a:off x="477775" y="1098957"/>
            <a:ext cx="11236450" cy="5068601"/>
          </a:xfrm>
        </p:spPr>
        <p:txBody>
          <a:bodyPr anchor="t">
            <a:noAutofit/>
          </a:bodyPr>
          <a:lstStyle/>
          <a:p>
            <a:pPr marL="342900" indent="-342900" algn="just">
              <a:buFont typeface="Wingdings" panose="05000000000000000000" pitchFamily="2" charset="2"/>
              <a:buChar char="Ø"/>
            </a:pPr>
            <a:r>
              <a:rPr lang="en-US" sz="2000" dirty="0">
                <a:latin typeface="Cambria" panose="02040503050406030204" pitchFamily="18" charset="0"/>
                <a:ea typeface="Cambria" panose="02040503050406030204" pitchFamily="18" charset="0"/>
              </a:rPr>
              <a:t>Random Sincere Questions:</a:t>
            </a:r>
          </a:p>
          <a:p>
            <a:pPr algn="just"/>
            <a:r>
              <a:rPr lang="en-US" sz="2000" dirty="0">
                <a:latin typeface="Cambria" panose="02040503050406030204" pitchFamily="18" charset="0"/>
                <a:ea typeface="Cambria" panose="02040503050406030204" pitchFamily="18" charset="0"/>
              </a:rPr>
              <a:t>	(1) Can you make Amazon Alexa trigger events in the browser?</a:t>
            </a:r>
          </a:p>
          <a:p>
            <a:pPr algn="just"/>
            <a:r>
              <a:rPr lang="en-US" sz="2000" dirty="0">
                <a:latin typeface="Cambria" panose="02040503050406030204" pitchFamily="18" charset="0"/>
                <a:ea typeface="Cambria" panose="02040503050406030204" pitchFamily="18" charset="0"/>
              </a:rPr>
              <a:t>	(2) How can I top CBSE in 6 months?</a:t>
            </a:r>
          </a:p>
          <a:p>
            <a:pPr lvl="1" algn="just"/>
            <a:r>
              <a:rPr lang="en-US" sz="2000" dirty="0">
                <a:latin typeface="Cambria" panose="02040503050406030204" pitchFamily="18" charset="0"/>
                <a:ea typeface="Cambria" panose="02040503050406030204" pitchFamily="18" charset="0"/>
              </a:rPr>
              <a:t>	(3) Why do customs areas at airports not allow pictures?</a:t>
            </a:r>
          </a:p>
          <a:p>
            <a:pPr algn="just"/>
            <a:r>
              <a:rPr lang="en-US" sz="2000" dirty="0">
                <a:latin typeface="Cambria" panose="02040503050406030204" pitchFamily="18" charset="0"/>
                <a:ea typeface="Cambria" panose="02040503050406030204" pitchFamily="18" charset="0"/>
              </a:rPr>
              <a:t>         	(4) What are the weakest body parts when fighting?</a:t>
            </a:r>
          </a:p>
          <a:p>
            <a:pPr algn="just"/>
            <a:r>
              <a:rPr lang="en-US" sz="2000" dirty="0">
                <a:latin typeface="Cambria" panose="02040503050406030204" pitchFamily="18" charset="0"/>
                <a:ea typeface="Cambria" panose="02040503050406030204" pitchFamily="18" charset="0"/>
              </a:rPr>
              <a:t>	(5) What are some best college for aircraft propulsion(M.S)? 	            </a:t>
            </a:r>
            <a:endParaRPr lang="en-US" dirty="0">
              <a:latin typeface="Cambria" panose="02040503050406030204" pitchFamily="18" charset="0"/>
              <a:ea typeface="Cambria" panose="02040503050406030204" pitchFamily="18" charset="0"/>
            </a:endParaRPr>
          </a:p>
          <a:p>
            <a:pPr algn="just"/>
            <a:endParaRPr lang="en-US" sz="1000" dirty="0">
              <a:latin typeface="Cambria" panose="02040503050406030204" pitchFamily="18" charset="0"/>
              <a:ea typeface="Cambria" panose="02040503050406030204" pitchFamily="18" charset="0"/>
            </a:endParaRPr>
          </a:p>
          <a:p>
            <a:pPr marL="342900" indent="-342900" algn="just">
              <a:buFont typeface="Wingdings" panose="05000000000000000000" pitchFamily="2" charset="2"/>
              <a:buChar char="Ø"/>
            </a:pPr>
            <a:r>
              <a:rPr lang="en-US" sz="2000" dirty="0">
                <a:latin typeface="Cambria" panose="02040503050406030204" pitchFamily="18" charset="0"/>
                <a:ea typeface="Cambria" panose="02040503050406030204" pitchFamily="18" charset="0"/>
              </a:rPr>
              <a:t>Random Insincere Questions:</a:t>
            </a:r>
          </a:p>
          <a:p>
            <a:pPr lvl="2" indent="0" algn="just"/>
            <a:r>
              <a:rPr lang="en-US" sz="2000" dirty="0">
                <a:latin typeface="Cambria" panose="02040503050406030204" pitchFamily="18" charset="0"/>
                <a:ea typeface="Cambria" panose="02040503050406030204" pitchFamily="18" charset="0"/>
              </a:rPr>
              <a:t>	(1) Why do Chinese hate Donald Trump?</a:t>
            </a:r>
          </a:p>
          <a:p>
            <a:pPr algn="just"/>
            <a:r>
              <a:rPr lang="en-US" sz="2000" dirty="0">
                <a:latin typeface="Cambria" panose="02040503050406030204" pitchFamily="18" charset="0"/>
                <a:ea typeface="Cambria" panose="02040503050406030204" pitchFamily="18" charset="0"/>
              </a:rPr>
              <a:t>	(2) Why will </a:t>
            </a:r>
            <a:r>
              <a:rPr lang="en-US" sz="2000" dirty="0" err="1">
                <a:latin typeface="Cambria" panose="02040503050406030204" pitchFamily="18" charset="0"/>
                <a:ea typeface="Cambria" panose="02040503050406030204" pitchFamily="18" charset="0"/>
              </a:rPr>
              <a:t>Jullie</a:t>
            </a:r>
            <a:r>
              <a:rPr lang="en-US" sz="2000" dirty="0">
                <a:latin typeface="Cambria" panose="02040503050406030204" pitchFamily="18" charset="0"/>
                <a:ea typeface="Cambria" panose="02040503050406030204" pitchFamily="18" charset="0"/>
              </a:rPr>
              <a:t> leave me?</a:t>
            </a:r>
          </a:p>
          <a:p>
            <a:pPr algn="just"/>
            <a:r>
              <a:rPr lang="en-US" sz="2000" dirty="0">
                <a:latin typeface="Cambria" panose="02040503050406030204" pitchFamily="18" charset="0"/>
                <a:ea typeface="Cambria" panose="02040503050406030204" pitchFamily="18" charset="0"/>
              </a:rPr>
              <a:t>	(3) </a:t>
            </a:r>
            <a:r>
              <a:rPr lang="en-US" sz="2000" dirty="0" err="1">
                <a:latin typeface="Cambria" panose="02040503050406030204" pitchFamily="18" charset="0"/>
                <a:ea typeface="Cambria" panose="02040503050406030204" pitchFamily="18" charset="0"/>
              </a:rPr>
              <a:t>AreÂ</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JatÂ</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andÂ</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GujjarÂ</a:t>
            </a:r>
            <a:r>
              <a:rPr lang="en-US" sz="2000" dirty="0">
                <a:latin typeface="Cambria" panose="02040503050406030204" pitchFamily="18" charset="0"/>
                <a:ea typeface="Cambria" panose="02040503050406030204" pitchFamily="18" charset="0"/>
              </a:rPr>
              <a:t> girls beautiful?</a:t>
            </a:r>
          </a:p>
          <a:p>
            <a:pPr algn="just"/>
            <a:r>
              <a:rPr lang="en-US" sz="2000" dirty="0">
                <a:latin typeface="Cambria" panose="02040503050406030204" pitchFamily="18" charset="0"/>
                <a:ea typeface="Cambria" panose="02040503050406030204" pitchFamily="18" charset="0"/>
              </a:rPr>
              <a:t>	(4) Why is Jinping the biggest serial religion murderer and rapist leader of the world after Mao?</a:t>
            </a:r>
          </a:p>
          <a:p>
            <a:pPr algn="just"/>
            <a:r>
              <a:rPr lang="en-US" sz="2000" dirty="0">
                <a:latin typeface="Cambria" panose="02040503050406030204" pitchFamily="18" charset="0"/>
                <a:ea typeface="Cambria" panose="02040503050406030204" pitchFamily="18" charset="0"/>
              </a:rPr>
              <a:t>	(5) Why do so many women become so rude and arrogant when they get just a little bit of wealth and power? </a:t>
            </a:r>
          </a:p>
          <a:p>
            <a:pPr algn="just"/>
            <a:endParaRPr lang="en-US" sz="1000" dirty="0">
              <a:latin typeface="Cambria" panose="02040503050406030204" pitchFamily="18" charset="0"/>
              <a:ea typeface="Cambria" panose="02040503050406030204" pitchFamily="18" charset="0"/>
            </a:endParaRPr>
          </a:p>
          <a:p>
            <a:pPr marL="342900" indent="-342900" algn="just">
              <a:buFont typeface="Wingdings" panose="05000000000000000000" pitchFamily="2" charset="2"/>
              <a:buChar char="Ø"/>
            </a:pPr>
            <a:r>
              <a:rPr lang="en-US" sz="2000" dirty="0">
                <a:latin typeface="Cambria" panose="02040503050406030204" pitchFamily="18" charset="0"/>
                <a:ea typeface="Cambria" panose="02040503050406030204" pitchFamily="18" charset="0"/>
              </a:rPr>
              <a:t>Basically, any question who’s intent is to anger, offend or inflame and no information can be gained from such questions need to be excluded from Quora’s platform.</a:t>
            </a:r>
          </a:p>
          <a:p>
            <a:pPr marL="342900" indent="-342900" algn="just">
              <a:buFont typeface="Wingdings" panose="05000000000000000000" pitchFamily="2" charset="2"/>
              <a:buChar char="Ø"/>
            </a:pPr>
            <a:endParaRPr lang="en-US" sz="2000" dirty="0">
              <a:latin typeface="Cambria" panose="02040503050406030204" pitchFamily="18" charset="0"/>
              <a:ea typeface="Cambria" panose="02040503050406030204" pitchFamily="18" charset="0"/>
            </a:endParaRPr>
          </a:p>
        </p:txBody>
      </p:sp>
      <p:sp>
        <p:nvSpPr>
          <p:cNvPr id="926" name="object 90"/>
          <p:cNvSpPr txBox="1">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lIns="0" tIns="0" rIns="0" bIns="0"/>
          <a:lstStyle>
            <a:lvl1pPr indent="24765">
              <a:lnSpc>
                <a:spcPts val="1300"/>
              </a:lnSpc>
              <a:defRPr sz="1200" spc="-5">
                <a:solidFill>
                  <a:srgbClr val="FFFFFF"/>
                </a:solidFill>
              </a:defRPr>
            </a:lvl1pPr>
          </a:lstStyle>
          <a:p>
            <a:pPr marL="0" marR="0" lvl="0" indent="24765" algn="l" defTabSz="914400" rtl="0" eaLnBrk="1" fontAlgn="auto" latinLnBrk="0" hangingPunct="0">
              <a:lnSpc>
                <a:spcPts val="1300"/>
              </a:lnSpc>
              <a:spcBef>
                <a:spcPts val="0"/>
              </a:spcBef>
              <a:spcAft>
                <a:spcPts val="0"/>
              </a:spcAft>
              <a:buClrTx/>
              <a:buSzTx/>
              <a:buFontTx/>
              <a:buNone/>
              <a:tabLst/>
              <a:defRPr/>
            </a:pPr>
            <a:fld id="{86CB4B4D-7CA3-9044-876B-883B54F8677D}" type="slidenum">
              <a:rPr kumimoji="0" sz="1200" b="0" i="0" u="none" strike="noStrike" kern="0" cap="none" spc="-5" normalizeH="0" baseline="0" noProof="0">
                <a:ln>
                  <a:noFill/>
                </a:ln>
                <a:solidFill>
                  <a:srgbClr val="FFFFFF"/>
                </a:solidFill>
                <a:effectLst/>
                <a:uLnTx/>
                <a:uFillTx/>
                <a:latin typeface="Arial"/>
                <a:cs typeface="Arial"/>
                <a:sym typeface="Arial"/>
              </a:rPr>
              <a:pPr marL="0" marR="0" lvl="0" indent="24765" algn="l" defTabSz="914400" rtl="0" eaLnBrk="1" fontAlgn="auto" latinLnBrk="0" hangingPunct="0">
                <a:lnSpc>
                  <a:spcPts val="1300"/>
                </a:lnSpc>
                <a:spcBef>
                  <a:spcPts val="0"/>
                </a:spcBef>
                <a:spcAft>
                  <a:spcPts val="0"/>
                </a:spcAft>
                <a:buClrTx/>
                <a:buSzTx/>
                <a:buFontTx/>
                <a:buNone/>
                <a:tabLst/>
                <a:defRPr/>
              </a:pPr>
              <a:t>6</a:t>
            </a:fld>
            <a:endParaRPr kumimoji="0" sz="1200" b="0" i="0" u="none" strike="noStrike" kern="0" cap="none" spc="-5" normalizeH="0" baseline="0" noProof="0" dirty="0">
              <a:ln>
                <a:noFill/>
              </a:ln>
              <a:solidFill>
                <a:srgbClr val="FFFFFF"/>
              </a:solidFill>
              <a:effectLst/>
              <a:uLnTx/>
              <a:uFillTx/>
              <a:latin typeface="Arial"/>
              <a:cs typeface="Arial"/>
              <a:sym typeface="Arial"/>
            </a:endParaRPr>
          </a:p>
        </p:txBody>
      </p:sp>
    </p:spTree>
    <p:extLst>
      <p:ext uri="{BB962C8B-B14F-4D97-AF65-F5344CB8AC3E}">
        <p14:creationId xmlns:p14="http://schemas.microsoft.com/office/powerpoint/2010/main" val="15880074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925" name="object 89"/>
          <p:cNvSpPr txBox="1"/>
          <p:nvPr/>
        </p:nvSpPr>
        <p:spPr>
          <a:xfrm>
            <a:off x="4968366" y="6571253"/>
            <a:ext cx="2256155" cy="164376"/>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p>
            <a:pPr marL="0" marR="0" lvl="0" indent="12700" algn="l" defTabSz="914400" rtl="0" eaLnBrk="1" fontAlgn="auto" latinLnBrk="0" hangingPunct="0">
              <a:lnSpc>
                <a:spcPts val="1300"/>
              </a:lnSpc>
              <a:spcBef>
                <a:spcPts val="0"/>
              </a:spcBef>
              <a:spcAft>
                <a:spcPts val="0"/>
              </a:spcAft>
              <a:buClrTx/>
              <a:buSzTx/>
              <a:buFontTx/>
              <a:buNone/>
              <a:tabLst/>
              <a:defRPr sz="1200" spc="-5">
                <a:solidFill>
                  <a:srgbClr val="FFFFFF"/>
                </a:solidFill>
                <a:latin typeface="Arial"/>
                <a:ea typeface="Arial"/>
                <a:cs typeface="Arial"/>
                <a:sym typeface="Arial"/>
              </a:defRPr>
            </a:pPr>
            <a:r>
              <a:rPr kumimoji="0" sz="1200" b="0" i="0" u="none" strike="noStrike" kern="0" cap="none" spc="-5" normalizeH="0" baseline="0" noProof="0" dirty="0">
                <a:ln>
                  <a:noFill/>
                </a:ln>
                <a:solidFill>
                  <a:srgbClr val="FFFFFF"/>
                </a:solidFill>
                <a:effectLst/>
                <a:uLnTx/>
                <a:uFillTx/>
                <a:latin typeface="Arial"/>
                <a:cs typeface="Arial"/>
                <a:sym typeface="Arial"/>
              </a:rPr>
              <a:t>GEORGE MASON</a:t>
            </a:r>
            <a:r>
              <a:rPr kumimoji="0" sz="1200" b="0" i="0" u="none" strike="noStrike" kern="0" cap="none" spc="-15" normalizeH="0" baseline="0" noProof="0" dirty="0">
                <a:ln>
                  <a:noFill/>
                </a:ln>
                <a:solidFill>
                  <a:srgbClr val="FFFFFF"/>
                </a:solidFill>
                <a:effectLst/>
                <a:uLnTx/>
                <a:uFillTx/>
                <a:latin typeface="Arial"/>
                <a:cs typeface="Arial"/>
                <a:sym typeface="Arial"/>
              </a:rPr>
              <a:t> </a:t>
            </a:r>
            <a:r>
              <a:rPr kumimoji="0" sz="1200" b="0" i="0" u="none" strike="noStrike" kern="0" cap="none" spc="-5" normalizeH="0" baseline="0" noProof="0" dirty="0">
                <a:ln>
                  <a:noFill/>
                </a:ln>
                <a:solidFill>
                  <a:srgbClr val="FFFFFF"/>
                </a:solidFill>
                <a:effectLst/>
                <a:uLnTx/>
                <a:uFillTx/>
                <a:latin typeface="Arial"/>
                <a:cs typeface="Arial"/>
                <a:sym typeface="Arial"/>
              </a:rPr>
              <a:t>UNIVERSITY</a:t>
            </a:r>
          </a:p>
        </p:txBody>
      </p:sp>
      <p:sp>
        <p:nvSpPr>
          <p:cNvPr id="4" name="Title 3">
            <a:extLst>
              <a:ext uri="{FF2B5EF4-FFF2-40B4-BE49-F238E27FC236}">
                <a16:creationId xmlns:a16="http://schemas.microsoft.com/office/drawing/2014/main" id="{6532305A-A6B3-4938-8A41-2C6400F47784}"/>
              </a:ext>
            </a:extLst>
          </p:cNvPr>
          <p:cNvSpPr>
            <a:spLocks noGrp="1"/>
          </p:cNvSpPr>
          <p:nvPr>
            <p:ph type="title"/>
          </p:nvPr>
        </p:nvSpPr>
        <p:spPr>
          <a:xfrm>
            <a:off x="504844" y="489104"/>
            <a:ext cx="9136789" cy="671805"/>
          </a:xfrm>
        </p:spPr>
        <p:txBody>
          <a:bodyPr>
            <a:noAutofit/>
          </a:bodyPr>
          <a:lstStyle/>
          <a:p>
            <a:r>
              <a:rPr lang="en-US" b="1" u="sng" dirty="0">
                <a:latin typeface="Cambria" panose="02040503050406030204" pitchFamily="18" charset="0"/>
                <a:ea typeface="Cambria" panose="02040503050406030204" pitchFamily="18" charset="0"/>
              </a:rPr>
              <a:t>DATA DESCRIPTION (Continued):</a:t>
            </a:r>
            <a:br>
              <a:rPr lang="en-US" sz="3200" b="1" u="sng" dirty="0">
                <a:latin typeface="Cambria" panose="02040503050406030204" pitchFamily="18" charset="0"/>
                <a:ea typeface="Cambria" panose="02040503050406030204" pitchFamily="18" charset="0"/>
              </a:rPr>
            </a:br>
            <a:endParaRPr lang="en-US" sz="3200" b="1" dirty="0">
              <a:solidFill>
                <a:schemeClr val="tx1">
                  <a:lumMod val="75000"/>
                </a:schemeClr>
              </a:solidFill>
              <a:latin typeface="Cambria" panose="02040503050406030204" pitchFamily="18" charset="0"/>
              <a:ea typeface="Cambria" panose="02040503050406030204" pitchFamily="18" charset="0"/>
              <a:cs typeface="Calibri Light" panose="020F0302020204030204" pitchFamily="34" charset="0"/>
            </a:endParaRPr>
          </a:p>
        </p:txBody>
      </p:sp>
      <p:sp>
        <p:nvSpPr>
          <p:cNvPr id="5" name="Text Placeholder 4">
            <a:extLst>
              <a:ext uri="{FF2B5EF4-FFF2-40B4-BE49-F238E27FC236}">
                <a16:creationId xmlns:a16="http://schemas.microsoft.com/office/drawing/2014/main" id="{C28C08F6-66BD-43E9-8B75-EDACE65BF210}"/>
              </a:ext>
            </a:extLst>
          </p:cNvPr>
          <p:cNvSpPr>
            <a:spLocks noGrp="1"/>
          </p:cNvSpPr>
          <p:nvPr>
            <p:ph type="body" sz="half" idx="1"/>
          </p:nvPr>
        </p:nvSpPr>
        <p:spPr>
          <a:xfrm>
            <a:off x="594804" y="1473693"/>
            <a:ext cx="10413507" cy="3897297"/>
          </a:xfrm>
        </p:spPr>
        <p:txBody>
          <a:bodyPr anchor="t">
            <a:noAutofit/>
          </a:bodyPr>
          <a:lstStyle/>
          <a:p>
            <a:pPr marL="342900" indent="-342900" algn="just">
              <a:buFont typeface="Wingdings" panose="05000000000000000000" pitchFamily="2" charset="2"/>
              <a:buChar char="Ø"/>
            </a:pPr>
            <a:r>
              <a:rPr lang="en-US" sz="2000" dirty="0">
                <a:latin typeface="Cambria" panose="02040503050406030204" pitchFamily="18" charset="0"/>
                <a:ea typeface="Cambria" panose="02040503050406030204" pitchFamily="18" charset="0"/>
              </a:rPr>
              <a:t>The training data includes the question that was asked, and whether it was identified as insincere (target=1). The ground-truth tag contains some noise: they are not guaranteed to be perfect. </a:t>
            </a:r>
          </a:p>
          <a:p>
            <a:pPr algn="just"/>
            <a:endParaRPr lang="en-US" sz="2000" dirty="0">
              <a:latin typeface="Cambria" panose="02040503050406030204" pitchFamily="18" charset="0"/>
              <a:ea typeface="Cambria" panose="02040503050406030204" pitchFamily="18" charset="0"/>
            </a:endParaRPr>
          </a:p>
          <a:p>
            <a:pPr marL="342900" indent="-342900" algn="just">
              <a:buFont typeface="Wingdings" panose="05000000000000000000" pitchFamily="2" charset="2"/>
              <a:buChar char="Ø"/>
            </a:pPr>
            <a:r>
              <a:rPr lang="en-US" sz="2000" dirty="0">
                <a:latin typeface="Cambria" panose="02040503050406030204" pitchFamily="18" charset="0"/>
                <a:ea typeface="Cambria" panose="02040503050406030204" pitchFamily="18" charset="0"/>
              </a:rPr>
              <a:t>Quora Train dataset shape:  (1306122, 3), Quora Test dataset shape:  (375806, 2)</a:t>
            </a:r>
          </a:p>
          <a:p>
            <a:pPr marL="342900" indent="-342900" algn="just">
              <a:buFont typeface="Wingdings" panose="05000000000000000000" pitchFamily="2" charset="2"/>
              <a:buChar char="Ø"/>
            </a:pPr>
            <a:endParaRPr lang="en-US" sz="2000" dirty="0">
              <a:latin typeface="Cambria" panose="02040503050406030204" pitchFamily="18" charset="0"/>
              <a:ea typeface="Cambria" panose="02040503050406030204" pitchFamily="18" charset="0"/>
            </a:endParaRPr>
          </a:p>
          <a:p>
            <a:pPr algn="just"/>
            <a:r>
              <a:rPr lang="en-US" sz="2000" b="1" u="sng" dirty="0">
                <a:latin typeface="Cambria" panose="02040503050406030204" pitchFamily="18" charset="0"/>
                <a:ea typeface="Cambria" panose="02040503050406030204" pitchFamily="18" charset="0"/>
              </a:rPr>
              <a:t>DATA FIELDS: </a:t>
            </a:r>
          </a:p>
          <a:p>
            <a:pPr algn="just"/>
            <a:endParaRPr lang="en-US" sz="2000" b="1" u="sng" dirty="0">
              <a:latin typeface="Cambria" panose="02040503050406030204" pitchFamily="18" charset="0"/>
              <a:ea typeface="Cambria" panose="02040503050406030204" pitchFamily="18" charset="0"/>
            </a:endParaRPr>
          </a:p>
          <a:p>
            <a:pPr marL="342900" indent="-342900" algn="just">
              <a:buFont typeface="Wingdings" panose="05000000000000000000" pitchFamily="2" charset="2"/>
              <a:buChar char="Ø"/>
            </a:pPr>
            <a:r>
              <a:rPr lang="en-US" sz="2000" dirty="0" err="1">
                <a:latin typeface="Cambria" panose="02040503050406030204" pitchFamily="18" charset="0"/>
                <a:ea typeface="Cambria" panose="02040503050406030204" pitchFamily="18" charset="0"/>
              </a:rPr>
              <a:t>Qid</a:t>
            </a:r>
            <a:r>
              <a:rPr lang="en-US" sz="2000" dirty="0">
                <a:latin typeface="Cambria" panose="02040503050406030204" pitchFamily="18" charset="0"/>
                <a:ea typeface="Cambria" panose="02040503050406030204" pitchFamily="18" charset="0"/>
              </a:rPr>
              <a:t> - unique question identifier</a:t>
            </a:r>
          </a:p>
          <a:p>
            <a:pPr marL="342900" indent="-342900" algn="just">
              <a:buFont typeface="Wingdings" panose="05000000000000000000" pitchFamily="2" charset="2"/>
              <a:buChar char="Ø"/>
            </a:pPr>
            <a:r>
              <a:rPr lang="en-US" sz="2000" dirty="0" err="1">
                <a:latin typeface="Cambria" panose="02040503050406030204" pitchFamily="18" charset="0"/>
                <a:ea typeface="Cambria" panose="02040503050406030204" pitchFamily="18" charset="0"/>
              </a:rPr>
              <a:t>Question_text</a:t>
            </a:r>
            <a:r>
              <a:rPr lang="en-US" sz="2000" dirty="0">
                <a:latin typeface="Cambria" panose="02040503050406030204" pitchFamily="18" charset="0"/>
                <a:ea typeface="Cambria" panose="02040503050406030204" pitchFamily="18" charset="0"/>
              </a:rPr>
              <a:t> - Quora question text</a:t>
            </a:r>
          </a:p>
          <a:p>
            <a:pPr marL="342900" indent="-342900" algn="just">
              <a:buFont typeface="Wingdings" panose="05000000000000000000" pitchFamily="2" charset="2"/>
              <a:buChar char="Ø"/>
            </a:pPr>
            <a:r>
              <a:rPr lang="en-US" sz="2000" dirty="0">
                <a:latin typeface="Cambria" panose="02040503050406030204" pitchFamily="18" charset="0"/>
                <a:ea typeface="Cambria" panose="02040503050406030204" pitchFamily="18" charset="0"/>
              </a:rPr>
              <a:t>Target - the value of the question labeled "insincere" is 1, otherwise 0</a:t>
            </a:r>
          </a:p>
        </p:txBody>
      </p:sp>
      <p:sp>
        <p:nvSpPr>
          <p:cNvPr id="926" name="object 90"/>
          <p:cNvSpPr txBox="1">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lIns="0" tIns="0" rIns="0" bIns="0"/>
          <a:lstStyle>
            <a:lvl1pPr indent="24765">
              <a:lnSpc>
                <a:spcPts val="1300"/>
              </a:lnSpc>
              <a:defRPr sz="1200" spc="-5">
                <a:solidFill>
                  <a:srgbClr val="FFFFFF"/>
                </a:solidFill>
              </a:defRPr>
            </a:lvl1pPr>
          </a:lstStyle>
          <a:p>
            <a:pPr marL="0" marR="0" lvl="0" indent="24765" algn="l" defTabSz="914400" rtl="0" eaLnBrk="1" fontAlgn="auto" latinLnBrk="0" hangingPunct="0">
              <a:lnSpc>
                <a:spcPts val="1300"/>
              </a:lnSpc>
              <a:spcBef>
                <a:spcPts val="0"/>
              </a:spcBef>
              <a:spcAft>
                <a:spcPts val="0"/>
              </a:spcAft>
              <a:buClrTx/>
              <a:buSzTx/>
              <a:buFontTx/>
              <a:buNone/>
              <a:tabLst/>
              <a:defRPr/>
            </a:pPr>
            <a:fld id="{86CB4B4D-7CA3-9044-876B-883B54F8677D}" type="slidenum">
              <a:rPr kumimoji="0" sz="1200" b="0" i="0" u="none" strike="noStrike" kern="0" cap="none" spc="-5" normalizeH="0" baseline="0" noProof="0">
                <a:ln>
                  <a:noFill/>
                </a:ln>
                <a:solidFill>
                  <a:srgbClr val="FFFFFF"/>
                </a:solidFill>
                <a:effectLst/>
                <a:uLnTx/>
                <a:uFillTx/>
                <a:latin typeface="Arial"/>
                <a:cs typeface="Arial"/>
                <a:sym typeface="Arial"/>
              </a:rPr>
              <a:pPr marL="0" marR="0" lvl="0" indent="24765" algn="l" defTabSz="914400" rtl="0" eaLnBrk="1" fontAlgn="auto" latinLnBrk="0" hangingPunct="0">
                <a:lnSpc>
                  <a:spcPts val="1300"/>
                </a:lnSpc>
                <a:spcBef>
                  <a:spcPts val="0"/>
                </a:spcBef>
                <a:spcAft>
                  <a:spcPts val="0"/>
                </a:spcAft>
                <a:buClrTx/>
                <a:buSzTx/>
                <a:buFontTx/>
                <a:buNone/>
                <a:tabLst/>
                <a:defRPr/>
              </a:pPr>
              <a:t>7</a:t>
            </a:fld>
            <a:endParaRPr kumimoji="0" sz="1200" b="0" i="0" u="none" strike="noStrike" kern="0" cap="none" spc="-5" normalizeH="0" baseline="0" noProof="0" dirty="0">
              <a:ln>
                <a:noFill/>
              </a:ln>
              <a:solidFill>
                <a:srgbClr val="FFFFFF"/>
              </a:solidFill>
              <a:effectLst/>
              <a:uLnTx/>
              <a:uFillTx/>
              <a:latin typeface="Arial"/>
              <a:cs typeface="Arial"/>
              <a:sym typeface="Arial"/>
            </a:endParaRPr>
          </a:p>
        </p:txBody>
      </p:sp>
    </p:spTree>
    <p:extLst>
      <p:ext uri="{BB962C8B-B14F-4D97-AF65-F5344CB8AC3E}">
        <p14:creationId xmlns:p14="http://schemas.microsoft.com/office/powerpoint/2010/main" val="14801345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925" name="object 89"/>
          <p:cNvSpPr txBox="1"/>
          <p:nvPr/>
        </p:nvSpPr>
        <p:spPr>
          <a:xfrm>
            <a:off x="4968366" y="6571253"/>
            <a:ext cx="2256155" cy="164376"/>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p>
            <a:pPr marL="0" marR="0" lvl="0" indent="12700" algn="l" defTabSz="914400" rtl="0" eaLnBrk="1" fontAlgn="auto" latinLnBrk="0" hangingPunct="0">
              <a:lnSpc>
                <a:spcPts val="1300"/>
              </a:lnSpc>
              <a:spcBef>
                <a:spcPts val="0"/>
              </a:spcBef>
              <a:spcAft>
                <a:spcPts val="0"/>
              </a:spcAft>
              <a:buClrTx/>
              <a:buSzTx/>
              <a:buFontTx/>
              <a:buNone/>
              <a:tabLst/>
              <a:defRPr sz="1200" spc="-5">
                <a:solidFill>
                  <a:srgbClr val="FFFFFF"/>
                </a:solidFill>
                <a:latin typeface="Arial"/>
                <a:ea typeface="Arial"/>
                <a:cs typeface="Arial"/>
                <a:sym typeface="Arial"/>
              </a:defRPr>
            </a:pPr>
            <a:r>
              <a:rPr kumimoji="0" sz="1200" b="0" i="0" u="none" strike="noStrike" kern="0" cap="none" spc="-5" normalizeH="0" baseline="0" noProof="0" dirty="0">
                <a:ln>
                  <a:noFill/>
                </a:ln>
                <a:solidFill>
                  <a:srgbClr val="FFFFFF"/>
                </a:solidFill>
                <a:effectLst/>
                <a:uLnTx/>
                <a:uFillTx/>
                <a:latin typeface="Arial"/>
                <a:cs typeface="Arial"/>
                <a:sym typeface="Arial"/>
              </a:rPr>
              <a:t>GEORGE MASON</a:t>
            </a:r>
            <a:r>
              <a:rPr kumimoji="0" sz="1200" b="0" i="0" u="none" strike="noStrike" kern="0" cap="none" spc="-15" normalizeH="0" baseline="0" noProof="0" dirty="0">
                <a:ln>
                  <a:noFill/>
                </a:ln>
                <a:solidFill>
                  <a:srgbClr val="FFFFFF"/>
                </a:solidFill>
                <a:effectLst/>
                <a:uLnTx/>
                <a:uFillTx/>
                <a:latin typeface="Arial"/>
                <a:cs typeface="Arial"/>
                <a:sym typeface="Arial"/>
              </a:rPr>
              <a:t> </a:t>
            </a:r>
            <a:r>
              <a:rPr kumimoji="0" sz="1200" b="0" i="0" u="none" strike="noStrike" kern="0" cap="none" spc="-5" normalizeH="0" baseline="0" noProof="0" dirty="0">
                <a:ln>
                  <a:noFill/>
                </a:ln>
                <a:solidFill>
                  <a:srgbClr val="FFFFFF"/>
                </a:solidFill>
                <a:effectLst/>
                <a:uLnTx/>
                <a:uFillTx/>
                <a:latin typeface="Arial"/>
                <a:cs typeface="Arial"/>
                <a:sym typeface="Arial"/>
              </a:rPr>
              <a:t>UNIVERSITY</a:t>
            </a:r>
          </a:p>
        </p:txBody>
      </p:sp>
      <p:sp>
        <p:nvSpPr>
          <p:cNvPr id="4" name="Title 3">
            <a:extLst>
              <a:ext uri="{FF2B5EF4-FFF2-40B4-BE49-F238E27FC236}">
                <a16:creationId xmlns:a16="http://schemas.microsoft.com/office/drawing/2014/main" id="{6532305A-A6B3-4938-8A41-2C6400F47784}"/>
              </a:ext>
            </a:extLst>
          </p:cNvPr>
          <p:cNvSpPr>
            <a:spLocks noGrp="1"/>
          </p:cNvSpPr>
          <p:nvPr>
            <p:ph type="title"/>
          </p:nvPr>
        </p:nvSpPr>
        <p:spPr>
          <a:xfrm>
            <a:off x="504844" y="251671"/>
            <a:ext cx="9136789" cy="427838"/>
          </a:xfrm>
        </p:spPr>
        <p:txBody>
          <a:bodyPr>
            <a:noAutofit/>
          </a:bodyPr>
          <a:lstStyle/>
          <a:p>
            <a:r>
              <a:rPr lang="en-US" b="1" u="sng" dirty="0">
                <a:latin typeface="Cambria" panose="02040503050406030204" pitchFamily="18" charset="0"/>
                <a:ea typeface="Cambria" panose="02040503050406030204" pitchFamily="18" charset="0"/>
              </a:rPr>
              <a:t>DATA DESCRIPTION (Continued) :</a:t>
            </a:r>
            <a:br>
              <a:rPr lang="en-US" sz="3200" b="1" u="sng" dirty="0">
                <a:latin typeface="Cambria" panose="02040503050406030204" pitchFamily="18" charset="0"/>
                <a:ea typeface="Cambria" panose="02040503050406030204" pitchFamily="18" charset="0"/>
              </a:rPr>
            </a:br>
            <a:endParaRPr lang="en-US" sz="3200" b="1" dirty="0">
              <a:solidFill>
                <a:schemeClr val="tx1">
                  <a:lumMod val="75000"/>
                </a:schemeClr>
              </a:solidFill>
              <a:latin typeface="Cambria" panose="02040503050406030204" pitchFamily="18" charset="0"/>
              <a:ea typeface="Cambria" panose="02040503050406030204" pitchFamily="18" charset="0"/>
              <a:cs typeface="Calibri Light" panose="020F0302020204030204" pitchFamily="34" charset="0"/>
            </a:endParaRPr>
          </a:p>
        </p:txBody>
      </p:sp>
      <p:sp>
        <p:nvSpPr>
          <p:cNvPr id="926" name="object 90"/>
          <p:cNvSpPr txBox="1">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lIns="0" tIns="0" rIns="0" bIns="0"/>
          <a:lstStyle>
            <a:lvl1pPr indent="24765">
              <a:lnSpc>
                <a:spcPts val="1300"/>
              </a:lnSpc>
              <a:defRPr sz="1200" spc="-5">
                <a:solidFill>
                  <a:srgbClr val="FFFFFF"/>
                </a:solidFill>
              </a:defRPr>
            </a:lvl1pPr>
          </a:lstStyle>
          <a:p>
            <a:pPr marL="0" marR="0" lvl="0" indent="24765" algn="l" defTabSz="914400" rtl="0" eaLnBrk="1" fontAlgn="auto" latinLnBrk="0" hangingPunct="0">
              <a:lnSpc>
                <a:spcPts val="1300"/>
              </a:lnSpc>
              <a:spcBef>
                <a:spcPts val="0"/>
              </a:spcBef>
              <a:spcAft>
                <a:spcPts val="0"/>
              </a:spcAft>
              <a:buClrTx/>
              <a:buSzTx/>
              <a:buFontTx/>
              <a:buNone/>
              <a:tabLst/>
              <a:defRPr/>
            </a:pPr>
            <a:fld id="{86CB4B4D-7CA3-9044-876B-883B54F8677D}" type="slidenum">
              <a:rPr kumimoji="0" sz="1200" b="0" i="0" u="none" strike="noStrike" kern="0" cap="none" spc="-5" normalizeH="0" baseline="0" noProof="0">
                <a:ln>
                  <a:noFill/>
                </a:ln>
                <a:solidFill>
                  <a:srgbClr val="FFFFFF"/>
                </a:solidFill>
                <a:effectLst/>
                <a:uLnTx/>
                <a:uFillTx/>
                <a:latin typeface="Arial"/>
                <a:cs typeface="Arial"/>
                <a:sym typeface="Arial"/>
              </a:rPr>
              <a:pPr marL="0" marR="0" lvl="0" indent="24765" algn="l" defTabSz="914400" rtl="0" eaLnBrk="1" fontAlgn="auto" latinLnBrk="0" hangingPunct="0">
                <a:lnSpc>
                  <a:spcPts val="1300"/>
                </a:lnSpc>
                <a:spcBef>
                  <a:spcPts val="0"/>
                </a:spcBef>
                <a:spcAft>
                  <a:spcPts val="0"/>
                </a:spcAft>
                <a:buClrTx/>
                <a:buSzTx/>
                <a:buFontTx/>
                <a:buNone/>
                <a:tabLst/>
                <a:defRPr/>
              </a:pPr>
              <a:t>8</a:t>
            </a:fld>
            <a:endParaRPr kumimoji="0" sz="1200" b="0" i="0" u="none" strike="noStrike" kern="0" cap="none" spc="-5" normalizeH="0" baseline="0" noProof="0" dirty="0">
              <a:ln>
                <a:noFill/>
              </a:ln>
              <a:solidFill>
                <a:srgbClr val="FFFFFF"/>
              </a:solidFill>
              <a:effectLst/>
              <a:uLnTx/>
              <a:uFillTx/>
              <a:latin typeface="Arial"/>
              <a:cs typeface="Arial"/>
              <a:sym typeface="Arial"/>
            </a:endParaRPr>
          </a:p>
        </p:txBody>
      </p:sp>
      <p:pic>
        <p:nvPicPr>
          <p:cNvPr id="2" name="Picture 1">
            <a:extLst>
              <a:ext uri="{FF2B5EF4-FFF2-40B4-BE49-F238E27FC236}">
                <a16:creationId xmlns:a16="http://schemas.microsoft.com/office/drawing/2014/main" id="{B601AFA4-6C84-447F-807D-F830A43BCAE0}"/>
              </a:ext>
            </a:extLst>
          </p:cNvPr>
          <p:cNvPicPr>
            <a:picLocks noChangeAspect="1"/>
          </p:cNvPicPr>
          <p:nvPr/>
        </p:nvPicPr>
        <p:blipFill>
          <a:blip r:embed="rId3"/>
          <a:stretch>
            <a:fillRect/>
          </a:stretch>
        </p:blipFill>
        <p:spPr>
          <a:xfrm>
            <a:off x="999795" y="679509"/>
            <a:ext cx="4645996" cy="555991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3" name="Picture 2">
            <a:extLst>
              <a:ext uri="{FF2B5EF4-FFF2-40B4-BE49-F238E27FC236}">
                <a16:creationId xmlns:a16="http://schemas.microsoft.com/office/drawing/2014/main" id="{D17C4523-24CB-4014-8389-07885F68CCA6}"/>
              </a:ext>
            </a:extLst>
          </p:cNvPr>
          <p:cNvPicPr>
            <a:picLocks noChangeAspect="1"/>
          </p:cNvPicPr>
          <p:nvPr/>
        </p:nvPicPr>
        <p:blipFill>
          <a:blip r:embed="rId4"/>
          <a:stretch>
            <a:fillRect/>
          </a:stretch>
        </p:blipFill>
        <p:spPr>
          <a:xfrm>
            <a:off x="6458893" y="679509"/>
            <a:ext cx="3415692" cy="543187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903035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925" name="object 89"/>
          <p:cNvSpPr txBox="1"/>
          <p:nvPr/>
        </p:nvSpPr>
        <p:spPr>
          <a:xfrm>
            <a:off x="4968366" y="6571253"/>
            <a:ext cx="2256155" cy="164376"/>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p>
            <a:pPr marL="0" marR="0" lvl="0" indent="12700" algn="l" defTabSz="914400" rtl="0" eaLnBrk="1" fontAlgn="auto" latinLnBrk="0" hangingPunct="0">
              <a:lnSpc>
                <a:spcPts val="1300"/>
              </a:lnSpc>
              <a:spcBef>
                <a:spcPts val="0"/>
              </a:spcBef>
              <a:spcAft>
                <a:spcPts val="0"/>
              </a:spcAft>
              <a:buClrTx/>
              <a:buSzTx/>
              <a:buFontTx/>
              <a:buNone/>
              <a:tabLst/>
              <a:defRPr sz="1200" spc="-5">
                <a:solidFill>
                  <a:srgbClr val="FFFFFF"/>
                </a:solidFill>
                <a:latin typeface="Arial"/>
                <a:ea typeface="Arial"/>
                <a:cs typeface="Arial"/>
                <a:sym typeface="Arial"/>
              </a:defRPr>
            </a:pPr>
            <a:r>
              <a:rPr kumimoji="0" sz="1200" b="0" i="0" u="none" strike="noStrike" kern="0" cap="none" spc="-5" normalizeH="0" baseline="0" noProof="0" dirty="0">
                <a:ln>
                  <a:noFill/>
                </a:ln>
                <a:solidFill>
                  <a:srgbClr val="FFFFFF"/>
                </a:solidFill>
                <a:effectLst/>
                <a:uLnTx/>
                <a:uFillTx/>
                <a:latin typeface="Arial"/>
                <a:cs typeface="Arial"/>
                <a:sym typeface="Arial"/>
              </a:rPr>
              <a:t>GEORGE MASON</a:t>
            </a:r>
            <a:r>
              <a:rPr kumimoji="0" sz="1200" b="0" i="0" u="none" strike="noStrike" kern="0" cap="none" spc="-15" normalizeH="0" baseline="0" noProof="0" dirty="0">
                <a:ln>
                  <a:noFill/>
                </a:ln>
                <a:solidFill>
                  <a:srgbClr val="FFFFFF"/>
                </a:solidFill>
                <a:effectLst/>
                <a:uLnTx/>
                <a:uFillTx/>
                <a:latin typeface="Arial"/>
                <a:cs typeface="Arial"/>
                <a:sym typeface="Arial"/>
              </a:rPr>
              <a:t> </a:t>
            </a:r>
            <a:r>
              <a:rPr kumimoji="0" sz="1200" b="0" i="0" u="none" strike="noStrike" kern="0" cap="none" spc="-5" normalizeH="0" baseline="0" noProof="0" dirty="0">
                <a:ln>
                  <a:noFill/>
                </a:ln>
                <a:solidFill>
                  <a:srgbClr val="FFFFFF"/>
                </a:solidFill>
                <a:effectLst/>
                <a:uLnTx/>
                <a:uFillTx/>
                <a:latin typeface="Arial"/>
                <a:cs typeface="Arial"/>
                <a:sym typeface="Arial"/>
              </a:rPr>
              <a:t>UNIVERSITY</a:t>
            </a:r>
          </a:p>
        </p:txBody>
      </p:sp>
      <p:sp>
        <p:nvSpPr>
          <p:cNvPr id="4" name="Title 3">
            <a:extLst>
              <a:ext uri="{FF2B5EF4-FFF2-40B4-BE49-F238E27FC236}">
                <a16:creationId xmlns:a16="http://schemas.microsoft.com/office/drawing/2014/main" id="{6532305A-A6B3-4938-8A41-2C6400F47784}"/>
              </a:ext>
            </a:extLst>
          </p:cNvPr>
          <p:cNvSpPr>
            <a:spLocks noGrp="1"/>
          </p:cNvSpPr>
          <p:nvPr>
            <p:ph type="title"/>
          </p:nvPr>
        </p:nvSpPr>
        <p:spPr>
          <a:xfrm>
            <a:off x="504844" y="489104"/>
            <a:ext cx="10370302" cy="671805"/>
          </a:xfrm>
        </p:spPr>
        <p:txBody>
          <a:bodyPr>
            <a:noAutofit/>
          </a:bodyPr>
          <a:lstStyle/>
          <a:p>
            <a:r>
              <a:rPr lang="en-US" b="1" u="sng" dirty="0">
                <a:latin typeface="Cambria" panose="02040503050406030204" pitchFamily="18" charset="0"/>
                <a:ea typeface="Cambria" panose="02040503050406030204" pitchFamily="18" charset="0"/>
              </a:rPr>
              <a:t>EXPECTED DIFFICULTIES (</a:t>
            </a:r>
            <a:r>
              <a:rPr lang="en-US" u="sng" dirty="0">
                <a:latin typeface="Cambria" panose="02040503050406030204" pitchFamily="18" charset="0"/>
                <a:ea typeface="Cambria" panose="02040503050406030204" pitchFamily="18" charset="0"/>
              </a:rPr>
              <a:t>SINCERE/INSINCERE DISTRIBUTION FOR TRAINING DATA</a:t>
            </a:r>
            <a:r>
              <a:rPr lang="en-US" b="1" u="sng" dirty="0">
                <a:latin typeface="Cambria" panose="02040503050406030204" pitchFamily="18" charset="0"/>
                <a:ea typeface="Cambria" panose="02040503050406030204" pitchFamily="18" charset="0"/>
              </a:rPr>
              <a:t>):</a:t>
            </a:r>
            <a:br>
              <a:rPr lang="en-US" sz="3200" b="1" u="sng" dirty="0">
                <a:latin typeface="Cambria" panose="02040503050406030204" pitchFamily="18" charset="0"/>
                <a:ea typeface="Cambria" panose="02040503050406030204" pitchFamily="18" charset="0"/>
              </a:rPr>
            </a:br>
            <a:endParaRPr lang="en-US" sz="3200" b="1" dirty="0">
              <a:solidFill>
                <a:schemeClr val="tx1">
                  <a:lumMod val="75000"/>
                </a:schemeClr>
              </a:solidFill>
              <a:latin typeface="Cambria" panose="02040503050406030204" pitchFamily="18" charset="0"/>
              <a:ea typeface="Cambria" panose="02040503050406030204" pitchFamily="18" charset="0"/>
              <a:cs typeface="Calibri Light" panose="020F0302020204030204" pitchFamily="34" charset="0"/>
            </a:endParaRPr>
          </a:p>
        </p:txBody>
      </p:sp>
      <p:sp>
        <p:nvSpPr>
          <p:cNvPr id="5" name="Text Placeholder 4">
            <a:extLst>
              <a:ext uri="{FF2B5EF4-FFF2-40B4-BE49-F238E27FC236}">
                <a16:creationId xmlns:a16="http://schemas.microsoft.com/office/drawing/2014/main" id="{C28C08F6-66BD-43E9-8B75-EDACE65BF210}"/>
              </a:ext>
            </a:extLst>
          </p:cNvPr>
          <p:cNvSpPr>
            <a:spLocks noGrp="1"/>
          </p:cNvSpPr>
          <p:nvPr>
            <p:ph type="body" sz="half" idx="1"/>
          </p:nvPr>
        </p:nvSpPr>
        <p:spPr>
          <a:xfrm>
            <a:off x="507632" y="1385740"/>
            <a:ext cx="7950978" cy="4983156"/>
          </a:xfrm>
        </p:spPr>
        <p:txBody>
          <a:bodyPr anchor="t">
            <a:noAutofit/>
          </a:bodyPr>
          <a:lstStyle/>
          <a:p>
            <a:pPr algn="just"/>
            <a:r>
              <a:rPr lang="en-IN" sz="2000" b="1" u="sng" dirty="0">
                <a:latin typeface="Cambria" panose="02040503050406030204" pitchFamily="18" charset="0"/>
                <a:ea typeface="Cambria" panose="02040503050406030204" pitchFamily="18" charset="0"/>
              </a:rPr>
              <a:t>Difficulties:</a:t>
            </a:r>
          </a:p>
          <a:p>
            <a:pPr marL="342900" indent="-342900" algn="just">
              <a:buFont typeface="Wingdings" panose="05000000000000000000" pitchFamily="2" charset="2"/>
              <a:buChar char="Ø"/>
            </a:pPr>
            <a:r>
              <a:rPr lang="en-IN" sz="2000" b="1" dirty="0">
                <a:latin typeface="Cambria" panose="02040503050406030204" pitchFamily="18" charset="0"/>
                <a:ea typeface="Cambria" panose="02040503050406030204" pitchFamily="18" charset="0"/>
              </a:rPr>
              <a:t>Large Dataset</a:t>
            </a:r>
          </a:p>
          <a:p>
            <a:pPr marL="342900" indent="-342900" algn="just">
              <a:buFont typeface="Wingdings" panose="05000000000000000000" pitchFamily="2" charset="2"/>
              <a:buChar char="q"/>
            </a:pPr>
            <a:r>
              <a:rPr lang="en-IN" sz="2000" dirty="0">
                <a:latin typeface="Cambria" panose="02040503050406030204" pitchFamily="18" charset="0"/>
                <a:ea typeface="Cambria" panose="02040503050406030204" pitchFamily="18" charset="0"/>
              </a:rPr>
              <a:t>The training data has over 1.3 million records. So, we expected challenges in dealing with the large dataset.</a:t>
            </a:r>
          </a:p>
          <a:p>
            <a:pPr marL="342900" indent="-342900" algn="just">
              <a:buFont typeface="Wingdings" panose="05000000000000000000" pitchFamily="2" charset="2"/>
              <a:buChar char="q"/>
            </a:pPr>
            <a:r>
              <a:rPr lang="en-US" sz="2000" dirty="0">
                <a:latin typeface="Cambria" panose="02040503050406030204" pitchFamily="18" charset="0"/>
                <a:ea typeface="Cambria" panose="02040503050406030204" pitchFamily="18" charset="0"/>
              </a:rPr>
              <a:t>Challenges may include running into memory errors and excessive processing times.</a:t>
            </a:r>
            <a:endParaRPr lang="en-US" sz="1800" b="1" dirty="0">
              <a:latin typeface="Cambria" panose="02040503050406030204" pitchFamily="18" charset="0"/>
              <a:ea typeface="Cambria" panose="02040503050406030204" pitchFamily="18" charset="0"/>
            </a:endParaRPr>
          </a:p>
          <a:p>
            <a:pPr marL="342900" indent="-342900" algn="just">
              <a:buFont typeface="Wingdings" panose="05000000000000000000" pitchFamily="2" charset="2"/>
              <a:buChar char="Ø"/>
            </a:pPr>
            <a:r>
              <a:rPr lang="en-US" sz="2000" b="1" dirty="0">
                <a:latin typeface="Cambria" panose="02040503050406030204" pitchFamily="18" charset="0"/>
                <a:ea typeface="Cambria" panose="02040503050406030204" pitchFamily="18" charset="0"/>
              </a:rPr>
              <a:t>Imbalanced Dataset</a:t>
            </a:r>
          </a:p>
          <a:p>
            <a:pPr marL="342900" indent="-342900" algn="just">
              <a:buFont typeface="Wingdings" panose="05000000000000000000" pitchFamily="2" charset="2"/>
              <a:buChar char="q"/>
            </a:pPr>
            <a:r>
              <a:rPr lang="en-US" sz="2000" dirty="0">
                <a:latin typeface="Cambria" panose="02040503050406030204" pitchFamily="18" charset="0"/>
                <a:ea typeface="Cambria" panose="02040503050406030204" pitchFamily="18" charset="0"/>
              </a:rPr>
              <a:t>The dataset is highly imbalanced, with only 6.19% of samples belonging to the target (insincere) class.</a:t>
            </a:r>
          </a:p>
          <a:p>
            <a:pPr algn="just"/>
            <a:r>
              <a:rPr lang="en-US" sz="2000" b="1" u="sng" dirty="0">
                <a:latin typeface="Cambria" panose="02040503050406030204" pitchFamily="18" charset="0"/>
                <a:ea typeface="Cambria" panose="02040503050406030204" pitchFamily="18" charset="0"/>
              </a:rPr>
              <a:t>Solution: </a:t>
            </a:r>
          </a:p>
          <a:p>
            <a:pPr marL="342900" indent="-342900" algn="just">
              <a:buFont typeface="Wingdings" panose="05000000000000000000" pitchFamily="2" charset="2"/>
              <a:buChar char="Ø"/>
            </a:pPr>
            <a:r>
              <a:rPr lang="en-IN" sz="2000" dirty="0">
                <a:latin typeface="Cambria" panose="02040503050406030204" pitchFamily="18" charset="0"/>
                <a:ea typeface="Cambria" panose="02040503050406030204" pitchFamily="18" charset="0"/>
              </a:rPr>
              <a:t>To avoid excessive processing times, we used the Kaggle workspace which provides GPU compatibility.</a:t>
            </a:r>
          </a:p>
          <a:p>
            <a:pPr marL="342900" indent="-342900" algn="just">
              <a:buFont typeface="Wingdings" panose="05000000000000000000" pitchFamily="2" charset="2"/>
              <a:buChar char="Ø"/>
            </a:pPr>
            <a:r>
              <a:rPr lang="en-IN" sz="2000" dirty="0">
                <a:latin typeface="Cambria" panose="02040503050406030204" pitchFamily="18" charset="0"/>
                <a:ea typeface="Cambria" panose="02040503050406030204" pitchFamily="18" charset="0"/>
              </a:rPr>
              <a:t>Moreover, addition of ADAM Optimizer (also applied other optimizers but Adam was best) to models since optimization is also important.</a:t>
            </a:r>
          </a:p>
          <a:p>
            <a:pPr marL="342900" indent="-342900" algn="just">
              <a:buFont typeface="Wingdings" panose="05000000000000000000" pitchFamily="2" charset="2"/>
              <a:buChar char="Ø"/>
            </a:pPr>
            <a:r>
              <a:rPr lang="en-IN" sz="2000" dirty="0">
                <a:latin typeface="Cambria" panose="02040503050406030204" pitchFamily="18" charset="0"/>
                <a:ea typeface="Cambria" panose="02040503050406030204" pitchFamily="18" charset="0"/>
              </a:rPr>
              <a:t>And since it is an imbalanced dataset, we looked at the F1 score metric instead of accuracy to test our models.</a:t>
            </a:r>
          </a:p>
        </p:txBody>
      </p:sp>
      <p:sp>
        <p:nvSpPr>
          <p:cNvPr id="926" name="object 90"/>
          <p:cNvSpPr txBox="1">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lIns="0" tIns="0" rIns="0" bIns="0"/>
          <a:lstStyle>
            <a:lvl1pPr indent="24765">
              <a:lnSpc>
                <a:spcPts val="1300"/>
              </a:lnSpc>
              <a:defRPr sz="1200" spc="-5">
                <a:solidFill>
                  <a:srgbClr val="FFFFFF"/>
                </a:solidFill>
              </a:defRPr>
            </a:lvl1pPr>
          </a:lstStyle>
          <a:p>
            <a:pPr marL="0" marR="0" lvl="0" indent="24765" algn="l" defTabSz="914400" rtl="0" eaLnBrk="1" fontAlgn="auto" latinLnBrk="0" hangingPunct="0">
              <a:lnSpc>
                <a:spcPts val="1300"/>
              </a:lnSpc>
              <a:spcBef>
                <a:spcPts val="0"/>
              </a:spcBef>
              <a:spcAft>
                <a:spcPts val="0"/>
              </a:spcAft>
              <a:buClrTx/>
              <a:buSzTx/>
              <a:buFontTx/>
              <a:buNone/>
              <a:tabLst/>
              <a:defRPr/>
            </a:pPr>
            <a:fld id="{86CB4B4D-7CA3-9044-876B-883B54F8677D}" type="slidenum">
              <a:rPr kumimoji="0" sz="1200" b="0" i="0" u="none" strike="noStrike" kern="0" cap="none" spc="-5" normalizeH="0" baseline="0" noProof="0">
                <a:ln>
                  <a:noFill/>
                </a:ln>
                <a:solidFill>
                  <a:srgbClr val="FFFFFF"/>
                </a:solidFill>
                <a:effectLst/>
                <a:uLnTx/>
                <a:uFillTx/>
                <a:latin typeface="Arial"/>
                <a:cs typeface="Arial"/>
                <a:sym typeface="Arial"/>
              </a:rPr>
              <a:pPr marL="0" marR="0" lvl="0" indent="24765" algn="l" defTabSz="914400" rtl="0" eaLnBrk="1" fontAlgn="auto" latinLnBrk="0" hangingPunct="0">
                <a:lnSpc>
                  <a:spcPts val="1300"/>
                </a:lnSpc>
                <a:spcBef>
                  <a:spcPts val="0"/>
                </a:spcBef>
                <a:spcAft>
                  <a:spcPts val="0"/>
                </a:spcAft>
                <a:buClrTx/>
                <a:buSzTx/>
                <a:buFontTx/>
                <a:buNone/>
                <a:tabLst/>
                <a:defRPr/>
              </a:pPr>
              <a:t>9</a:t>
            </a:fld>
            <a:endParaRPr kumimoji="0" sz="1200" b="0" i="0" u="none" strike="noStrike" kern="0" cap="none" spc="-5" normalizeH="0" baseline="0" noProof="0" dirty="0">
              <a:ln>
                <a:noFill/>
              </a:ln>
              <a:solidFill>
                <a:srgbClr val="FFFFFF"/>
              </a:solidFill>
              <a:effectLst/>
              <a:uLnTx/>
              <a:uFillTx/>
              <a:latin typeface="Arial"/>
              <a:cs typeface="Arial"/>
              <a:sym typeface="Arial"/>
            </a:endParaRPr>
          </a:p>
        </p:txBody>
      </p:sp>
      <p:pic>
        <p:nvPicPr>
          <p:cNvPr id="2" name="Picture 1">
            <a:extLst>
              <a:ext uri="{FF2B5EF4-FFF2-40B4-BE49-F238E27FC236}">
                <a16:creationId xmlns:a16="http://schemas.microsoft.com/office/drawing/2014/main" id="{25B52A47-1AB6-4B87-B031-0518502E616C}"/>
              </a:ext>
            </a:extLst>
          </p:cNvPr>
          <p:cNvPicPr>
            <a:picLocks noChangeAspect="1"/>
          </p:cNvPicPr>
          <p:nvPr/>
        </p:nvPicPr>
        <p:blipFill>
          <a:blip r:embed="rId3"/>
          <a:stretch>
            <a:fillRect/>
          </a:stretch>
        </p:blipFill>
        <p:spPr>
          <a:xfrm>
            <a:off x="8801606" y="977104"/>
            <a:ext cx="2744492" cy="253484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Picture 6">
            <a:extLst>
              <a:ext uri="{FF2B5EF4-FFF2-40B4-BE49-F238E27FC236}">
                <a16:creationId xmlns:a16="http://schemas.microsoft.com/office/drawing/2014/main" id="{6535AB29-BFF4-4D37-80E3-FB12E1B89861}"/>
              </a:ext>
            </a:extLst>
          </p:cNvPr>
          <p:cNvPicPr>
            <a:picLocks noChangeAspect="1"/>
          </p:cNvPicPr>
          <p:nvPr/>
        </p:nvPicPr>
        <p:blipFill>
          <a:blip r:embed="rId4"/>
          <a:stretch>
            <a:fillRect/>
          </a:stretch>
        </p:blipFill>
        <p:spPr>
          <a:xfrm>
            <a:off x="8653806" y="3670744"/>
            <a:ext cx="3233206" cy="221903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 name="Speech Bubble: Oval 2">
            <a:extLst>
              <a:ext uri="{FF2B5EF4-FFF2-40B4-BE49-F238E27FC236}">
                <a16:creationId xmlns:a16="http://schemas.microsoft.com/office/drawing/2014/main" id="{BDA76D8C-9AEF-4CAC-9F3B-8A89391E5980}"/>
              </a:ext>
            </a:extLst>
          </p:cNvPr>
          <p:cNvSpPr/>
          <p:nvPr/>
        </p:nvSpPr>
        <p:spPr>
          <a:xfrm>
            <a:off x="9634696" y="4079099"/>
            <a:ext cx="884847" cy="367871"/>
          </a:xfrm>
          <a:prstGeom prst="wedgeEllipseCallout">
            <a:avLst/>
          </a:prstGeom>
          <a:solidFill>
            <a:srgbClr val="FFFFFF"/>
          </a:solidFill>
          <a:ln w="42500" cap="flat">
            <a:solidFill>
              <a:schemeClr val="accent1"/>
            </a:solidFill>
            <a:prstDash val="solid"/>
            <a:round/>
          </a:ln>
          <a:effectLst>
            <a:outerShdw blurRad="63500" dist="38100" dir="5400000" rotWithShape="0">
              <a:srgbClr val="000000">
                <a:alpha val="4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IN" sz="1100" b="0" i="0" u="none" strike="noStrike" cap="none" spc="0" normalizeH="0" baseline="0" dirty="0">
                <a:ln>
                  <a:noFill/>
                </a:ln>
                <a:solidFill>
                  <a:srgbClr val="116020"/>
                </a:solidFill>
                <a:effectLst/>
                <a:uFillTx/>
                <a:latin typeface="+mn-lt"/>
                <a:ea typeface="+mn-ea"/>
                <a:cs typeface="+mn-cs"/>
                <a:sym typeface="Calibri"/>
              </a:rPr>
              <a:t>1225312</a:t>
            </a:r>
            <a:endParaRPr kumimoji="0" lang="en-US" sz="1100" b="0" i="0" u="none" strike="noStrike" cap="none" spc="0" normalizeH="0" baseline="0" dirty="0">
              <a:ln>
                <a:noFill/>
              </a:ln>
              <a:solidFill>
                <a:srgbClr val="116020"/>
              </a:solidFill>
              <a:effectLst/>
              <a:uFillTx/>
              <a:latin typeface="+mn-lt"/>
              <a:ea typeface="+mn-ea"/>
              <a:cs typeface="+mn-cs"/>
              <a:sym typeface="Calibri"/>
            </a:endParaRPr>
          </a:p>
        </p:txBody>
      </p:sp>
      <p:sp>
        <p:nvSpPr>
          <p:cNvPr id="10" name="Speech Bubble: Oval 9">
            <a:extLst>
              <a:ext uri="{FF2B5EF4-FFF2-40B4-BE49-F238E27FC236}">
                <a16:creationId xmlns:a16="http://schemas.microsoft.com/office/drawing/2014/main" id="{D6298D4A-EA26-4261-9190-782BF401A823}"/>
              </a:ext>
            </a:extLst>
          </p:cNvPr>
          <p:cNvSpPr/>
          <p:nvPr/>
        </p:nvSpPr>
        <p:spPr>
          <a:xfrm>
            <a:off x="10806969" y="5141271"/>
            <a:ext cx="884847" cy="367871"/>
          </a:xfrm>
          <a:prstGeom prst="wedgeEllipseCallout">
            <a:avLst/>
          </a:prstGeom>
          <a:solidFill>
            <a:srgbClr val="FFFFFF"/>
          </a:solidFill>
          <a:ln w="42500" cap="flat">
            <a:solidFill>
              <a:schemeClr val="accent1"/>
            </a:solidFill>
            <a:prstDash val="solid"/>
            <a:round/>
          </a:ln>
          <a:effectLst>
            <a:outerShdw blurRad="63500" dist="38100" dir="5400000" rotWithShape="0">
              <a:srgbClr val="000000">
                <a:alpha val="4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IN" sz="1100" b="0" i="0" u="none" strike="noStrike" cap="none" spc="0" normalizeH="0" baseline="0" dirty="0">
                <a:ln>
                  <a:noFill/>
                </a:ln>
                <a:solidFill>
                  <a:srgbClr val="116020"/>
                </a:solidFill>
                <a:effectLst/>
                <a:uFillTx/>
                <a:latin typeface="+mn-lt"/>
                <a:ea typeface="+mn-ea"/>
                <a:cs typeface="+mn-cs"/>
                <a:sym typeface="Calibri"/>
              </a:rPr>
              <a:t>80810</a:t>
            </a:r>
            <a:endParaRPr kumimoji="0" lang="en-US" sz="1100" b="0" i="0" u="none" strike="noStrike" cap="none" spc="0" normalizeH="0" baseline="0" dirty="0">
              <a:ln>
                <a:noFill/>
              </a:ln>
              <a:solidFill>
                <a:srgbClr val="116020"/>
              </a:solidFill>
              <a:effectLst/>
              <a:uFillTx/>
              <a:latin typeface="+mn-lt"/>
              <a:ea typeface="+mn-ea"/>
              <a:cs typeface="+mn-cs"/>
              <a:sym typeface="Calibri"/>
            </a:endParaRPr>
          </a:p>
        </p:txBody>
      </p:sp>
    </p:spTree>
    <p:extLst>
      <p:ext uri="{BB962C8B-B14F-4D97-AF65-F5344CB8AC3E}">
        <p14:creationId xmlns:p14="http://schemas.microsoft.com/office/powerpoint/2010/main" val="1183773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MasonBrand.pxtx">
  <a:themeElements>
    <a:clrScheme name="MasonBrand.pxtx">
      <a:dk1>
        <a:srgbClr val="116020"/>
      </a:dk1>
      <a:lt1>
        <a:srgbClr val="FFFFFF"/>
      </a:lt1>
      <a:dk2>
        <a:srgbClr val="A7A7A7"/>
      </a:dk2>
      <a:lt2>
        <a:srgbClr val="535353"/>
      </a:lt2>
      <a:accent1>
        <a:srgbClr val="990B01"/>
      </a:accent1>
      <a:accent2>
        <a:srgbClr val="DFBD17"/>
      </a:accent2>
      <a:accent3>
        <a:srgbClr val="99611F"/>
      </a:accent3>
      <a:accent4>
        <a:srgbClr val="8C7B70"/>
      </a:accent4>
      <a:accent5>
        <a:srgbClr val="719920"/>
      </a:accent5>
      <a:accent6>
        <a:srgbClr val="EE6D17"/>
      </a:accent6>
      <a:hlink>
        <a:srgbClr val="0000FF"/>
      </a:hlink>
      <a:folHlink>
        <a:srgbClr val="FF00FF"/>
      </a:folHlink>
    </a:clrScheme>
    <a:fontScheme name="MasonBrand.pxtx">
      <a:majorFont>
        <a:latin typeface="Helvetica"/>
        <a:ea typeface="Helvetica"/>
        <a:cs typeface="Helvetica"/>
      </a:majorFont>
      <a:minorFont>
        <a:latin typeface="Calibri"/>
        <a:ea typeface="Calibri"/>
        <a:cs typeface="Calibri"/>
      </a:minorFont>
    </a:fontScheme>
    <a:fmtScheme name="MasonBrand.pxtx">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63500" dist="38100" dir="5400000" rotWithShape="0">
              <a:srgbClr val="000000">
                <a:alpha val="40000"/>
              </a:srgbClr>
            </a:outerShdw>
          </a:effectLst>
        </a:effectStyle>
        <a:effectStyle>
          <a:effectLst>
            <a:outerShdw blurRad="63500" dist="38100" dir="5400000" rotWithShape="0">
              <a:srgbClr val="000000">
                <a:alpha val="40000"/>
              </a:srgbClr>
            </a:outerShdw>
          </a:effectLst>
        </a:effectStyle>
        <a:effectStyle>
          <a:effectLst>
            <a:outerShdw blurRad="63500" dist="38100" dir="5400000" rotWithShape="0">
              <a:srgbClr val="000000">
                <a:alpha val="4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42500" cap="flat">
          <a:solidFill>
            <a:schemeClr val="accent1"/>
          </a:solidFill>
          <a:prstDash val="solid"/>
          <a:round/>
        </a:ln>
        <a:effectLst>
          <a:outerShdw blurRad="63500" dist="38100" dir="5400000" rotWithShape="0">
            <a:srgbClr val="000000">
              <a:alpha val="40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11602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42500" cap="flat">
          <a:solidFill>
            <a:schemeClr val="accent1"/>
          </a:solidFill>
          <a:prstDash val="solid"/>
          <a:round/>
        </a:ln>
        <a:effectLst>
          <a:outerShdw blurRad="63500" dist="38100" dir="5400000" rotWithShape="0">
            <a:srgbClr val="000000">
              <a:alpha val="40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11602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MasonBrand.pxtx">
    <a:dk1>
      <a:srgbClr val="116020"/>
    </a:dk1>
    <a:lt1>
      <a:srgbClr val="FFFFFF"/>
    </a:lt1>
    <a:dk2>
      <a:srgbClr val="A7A7A7"/>
    </a:dk2>
    <a:lt2>
      <a:srgbClr val="535353"/>
    </a:lt2>
    <a:accent1>
      <a:srgbClr val="990B01"/>
    </a:accent1>
    <a:accent2>
      <a:srgbClr val="DFBD17"/>
    </a:accent2>
    <a:accent3>
      <a:srgbClr val="99611F"/>
    </a:accent3>
    <a:accent4>
      <a:srgbClr val="8C7B70"/>
    </a:accent4>
    <a:accent5>
      <a:srgbClr val="719920"/>
    </a:accent5>
    <a:accent6>
      <a:srgbClr val="EE6D17"/>
    </a:accent6>
    <a:hlink>
      <a:srgbClr val="0000FF"/>
    </a:hlink>
    <a:folHlink>
      <a:srgbClr val="FF00FF"/>
    </a:folHlink>
  </a:clrScheme>
</a:themeOverride>
</file>

<file path=ppt/theme/themeOverride10.xml><?xml version="1.0" encoding="utf-8"?>
<a:themeOverride xmlns:a="http://schemas.openxmlformats.org/drawingml/2006/main">
  <a:clrScheme name="MasonBrand.pxtx">
    <a:dk1>
      <a:srgbClr val="116020"/>
    </a:dk1>
    <a:lt1>
      <a:srgbClr val="FFFFFF"/>
    </a:lt1>
    <a:dk2>
      <a:srgbClr val="A7A7A7"/>
    </a:dk2>
    <a:lt2>
      <a:srgbClr val="535353"/>
    </a:lt2>
    <a:accent1>
      <a:srgbClr val="990B01"/>
    </a:accent1>
    <a:accent2>
      <a:srgbClr val="DFBD17"/>
    </a:accent2>
    <a:accent3>
      <a:srgbClr val="99611F"/>
    </a:accent3>
    <a:accent4>
      <a:srgbClr val="8C7B70"/>
    </a:accent4>
    <a:accent5>
      <a:srgbClr val="719920"/>
    </a:accent5>
    <a:accent6>
      <a:srgbClr val="EE6D17"/>
    </a:accent6>
    <a:hlink>
      <a:srgbClr val="0000FF"/>
    </a:hlink>
    <a:folHlink>
      <a:srgbClr val="FF00FF"/>
    </a:folHlink>
  </a:clrScheme>
</a:themeOverride>
</file>

<file path=ppt/theme/themeOverride11.xml><?xml version="1.0" encoding="utf-8"?>
<a:themeOverride xmlns:a="http://schemas.openxmlformats.org/drawingml/2006/main">
  <a:clrScheme name="MasonBrand.pxtx">
    <a:dk1>
      <a:srgbClr val="116020"/>
    </a:dk1>
    <a:lt1>
      <a:srgbClr val="FFFFFF"/>
    </a:lt1>
    <a:dk2>
      <a:srgbClr val="A7A7A7"/>
    </a:dk2>
    <a:lt2>
      <a:srgbClr val="535353"/>
    </a:lt2>
    <a:accent1>
      <a:srgbClr val="990B01"/>
    </a:accent1>
    <a:accent2>
      <a:srgbClr val="DFBD17"/>
    </a:accent2>
    <a:accent3>
      <a:srgbClr val="99611F"/>
    </a:accent3>
    <a:accent4>
      <a:srgbClr val="8C7B70"/>
    </a:accent4>
    <a:accent5>
      <a:srgbClr val="719920"/>
    </a:accent5>
    <a:accent6>
      <a:srgbClr val="EE6D17"/>
    </a:accent6>
    <a:hlink>
      <a:srgbClr val="0000FF"/>
    </a:hlink>
    <a:folHlink>
      <a:srgbClr val="FF00FF"/>
    </a:folHlink>
  </a:clrScheme>
</a:themeOverride>
</file>

<file path=ppt/theme/themeOverride12.xml><?xml version="1.0" encoding="utf-8"?>
<a:themeOverride xmlns:a="http://schemas.openxmlformats.org/drawingml/2006/main">
  <a:clrScheme name="MasonBrand.pxtx">
    <a:dk1>
      <a:srgbClr val="116020"/>
    </a:dk1>
    <a:lt1>
      <a:srgbClr val="FFFFFF"/>
    </a:lt1>
    <a:dk2>
      <a:srgbClr val="A7A7A7"/>
    </a:dk2>
    <a:lt2>
      <a:srgbClr val="535353"/>
    </a:lt2>
    <a:accent1>
      <a:srgbClr val="990B01"/>
    </a:accent1>
    <a:accent2>
      <a:srgbClr val="DFBD17"/>
    </a:accent2>
    <a:accent3>
      <a:srgbClr val="99611F"/>
    </a:accent3>
    <a:accent4>
      <a:srgbClr val="8C7B70"/>
    </a:accent4>
    <a:accent5>
      <a:srgbClr val="719920"/>
    </a:accent5>
    <a:accent6>
      <a:srgbClr val="EE6D17"/>
    </a:accent6>
    <a:hlink>
      <a:srgbClr val="0000FF"/>
    </a:hlink>
    <a:folHlink>
      <a:srgbClr val="FF00FF"/>
    </a:folHlink>
  </a:clrScheme>
</a:themeOverride>
</file>

<file path=ppt/theme/themeOverride13.xml><?xml version="1.0" encoding="utf-8"?>
<a:themeOverride xmlns:a="http://schemas.openxmlformats.org/drawingml/2006/main">
  <a:clrScheme name="MasonBrand.pxtx">
    <a:dk1>
      <a:srgbClr val="116020"/>
    </a:dk1>
    <a:lt1>
      <a:srgbClr val="FFFFFF"/>
    </a:lt1>
    <a:dk2>
      <a:srgbClr val="A7A7A7"/>
    </a:dk2>
    <a:lt2>
      <a:srgbClr val="535353"/>
    </a:lt2>
    <a:accent1>
      <a:srgbClr val="990B01"/>
    </a:accent1>
    <a:accent2>
      <a:srgbClr val="DFBD17"/>
    </a:accent2>
    <a:accent3>
      <a:srgbClr val="99611F"/>
    </a:accent3>
    <a:accent4>
      <a:srgbClr val="8C7B70"/>
    </a:accent4>
    <a:accent5>
      <a:srgbClr val="719920"/>
    </a:accent5>
    <a:accent6>
      <a:srgbClr val="EE6D17"/>
    </a:accent6>
    <a:hlink>
      <a:srgbClr val="0000FF"/>
    </a:hlink>
    <a:folHlink>
      <a:srgbClr val="FF00FF"/>
    </a:folHlink>
  </a:clrScheme>
</a:themeOverride>
</file>

<file path=ppt/theme/themeOverride14.xml><?xml version="1.0" encoding="utf-8"?>
<a:themeOverride xmlns:a="http://schemas.openxmlformats.org/drawingml/2006/main">
  <a:clrScheme name="MasonBrand.pxtx">
    <a:dk1>
      <a:srgbClr val="116020"/>
    </a:dk1>
    <a:lt1>
      <a:srgbClr val="FFFFFF"/>
    </a:lt1>
    <a:dk2>
      <a:srgbClr val="A7A7A7"/>
    </a:dk2>
    <a:lt2>
      <a:srgbClr val="535353"/>
    </a:lt2>
    <a:accent1>
      <a:srgbClr val="990B01"/>
    </a:accent1>
    <a:accent2>
      <a:srgbClr val="DFBD17"/>
    </a:accent2>
    <a:accent3>
      <a:srgbClr val="99611F"/>
    </a:accent3>
    <a:accent4>
      <a:srgbClr val="8C7B70"/>
    </a:accent4>
    <a:accent5>
      <a:srgbClr val="719920"/>
    </a:accent5>
    <a:accent6>
      <a:srgbClr val="EE6D17"/>
    </a:accent6>
    <a:hlink>
      <a:srgbClr val="0000FF"/>
    </a:hlink>
    <a:folHlink>
      <a:srgbClr val="FF00FF"/>
    </a:folHlink>
  </a:clrScheme>
</a:themeOverride>
</file>

<file path=ppt/theme/themeOverride15.xml><?xml version="1.0" encoding="utf-8"?>
<a:themeOverride xmlns:a="http://schemas.openxmlformats.org/drawingml/2006/main">
  <a:clrScheme name="MasonBrand.pxtx">
    <a:dk1>
      <a:srgbClr val="116020"/>
    </a:dk1>
    <a:lt1>
      <a:srgbClr val="FFFFFF"/>
    </a:lt1>
    <a:dk2>
      <a:srgbClr val="A7A7A7"/>
    </a:dk2>
    <a:lt2>
      <a:srgbClr val="535353"/>
    </a:lt2>
    <a:accent1>
      <a:srgbClr val="990B01"/>
    </a:accent1>
    <a:accent2>
      <a:srgbClr val="DFBD17"/>
    </a:accent2>
    <a:accent3>
      <a:srgbClr val="99611F"/>
    </a:accent3>
    <a:accent4>
      <a:srgbClr val="8C7B70"/>
    </a:accent4>
    <a:accent5>
      <a:srgbClr val="719920"/>
    </a:accent5>
    <a:accent6>
      <a:srgbClr val="EE6D17"/>
    </a:accent6>
    <a:hlink>
      <a:srgbClr val="0000FF"/>
    </a:hlink>
    <a:folHlink>
      <a:srgbClr val="FF00FF"/>
    </a:folHlink>
  </a:clrScheme>
</a:themeOverride>
</file>

<file path=ppt/theme/themeOverride16.xml><?xml version="1.0" encoding="utf-8"?>
<a:themeOverride xmlns:a="http://schemas.openxmlformats.org/drawingml/2006/main">
  <a:clrScheme name="MasonBrand.pxtx">
    <a:dk1>
      <a:srgbClr val="116020"/>
    </a:dk1>
    <a:lt1>
      <a:srgbClr val="FFFFFF"/>
    </a:lt1>
    <a:dk2>
      <a:srgbClr val="A7A7A7"/>
    </a:dk2>
    <a:lt2>
      <a:srgbClr val="535353"/>
    </a:lt2>
    <a:accent1>
      <a:srgbClr val="990B01"/>
    </a:accent1>
    <a:accent2>
      <a:srgbClr val="DFBD17"/>
    </a:accent2>
    <a:accent3>
      <a:srgbClr val="99611F"/>
    </a:accent3>
    <a:accent4>
      <a:srgbClr val="8C7B70"/>
    </a:accent4>
    <a:accent5>
      <a:srgbClr val="719920"/>
    </a:accent5>
    <a:accent6>
      <a:srgbClr val="EE6D17"/>
    </a:accent6>
    <a:hlink>
      <a:srgbClr val="0000FF"/>
    </a:hlink>
    <a:folHlink>
      <a:srgbClr val="FF00FF"/>
    </a:folHlink>
  </a:clrScheme>
</a:themeOverride>
</file>

<file path=ppt/theme/themeOverride17.xml><?xml version="1.0" encoding="utf-8"?>
<a:themeOverride xmlns:a="http://schemas.openxmlformats.org/drawingml/2006/main">
  <a:clrScheme name="MasonBrand.pxtx">
    <a:dk1>
      <a:srgbClr val="116020"/>
    </a:dk1>
    <a:lt1>
      <a:srgbClr val="FFFFFF"/>
    </a:lt1>
    <a:dk2>
      <a:srgbClr val="A7A7A7"/>
    </a:dk2>
    <a:lt2>
      <a:srgbClr val="535353"/>
    </a:lt2>
    <a:accent1>
      <a:srgbClr val="990B01"/>
    </a:accent1>
    <a:accent2>
      <a:srgbClr val="DFBD17"/>
    </a:accent2>
    <a:accent3>
      <a:srgbClr val="99611F"/>
    </a:accent3>
    <a:accent4>
      <a:srgbClr val="8C7B70"/>
    </a:accent4>
    <a:accent5>
      <a:srgbClr val="719920"/>
    </a:accent5>
    <a:accent6>
      <a:srgbClr val="EE6D17"/>
    </a:accent6>
    <a:hlink>
      <a:srgbClr val="0000FF"/>
    </a:hlink>
    <a:folHlink>
      <a:srgbClr val="FF00FF"/>
    </a:folHlink>
  </a:clrScheme>
</a:themeOverride>
</file>

<file path=ppt/theme/themeOverride18.xml><?xml version="1.0" encoding="utf-8"?>
<a:themeOverride xmlns:a="http://schemas.openxmlformats.org/drawingml/2006/main">
  <a:clrScheme name="MasonBrand.pxtx">
    <a:dk1>
      <a:srgbClr val="116020"/>
    </a:dk1>
    <a:lt1>
      <a:srgbClr val="FFFFFF"/>
    </a:lt1>
    <a:dk2>
      <a:srgbClr val="A7A7A7"/>
    </a:dk2>
    <a:lt2>
      <a:srgbClr val="535353"/>
    </a:lt2>
    <a:accent1>
      <a:srgbClr val="990B01"/>
    </a:accent1>
    <a:accent2>
      <a:srgbClr val="DFBD17"/>
    </a:accent2>
    <a:accent3>
      <a:srgbClr val="99611F"/>
    </a:accent3>
    <a:accent4>
      <a:srgbClr val="8C7B70"/>
    </a:accent4>
    <a:accent5>
      <a:srgbClr val="719920"/>
    </a:accent5>
    <a:accent6>
      <a:srgbClr val="EE6D17"/>
    </a:accent6>
    <a:hlink>
      <a:srgbClr val="0000FF"/>
    </a:hlink>
    <a:folHlink>
      <a:srgbClr val="FF00FF"/>
    </a:folHlink>
  </a:clrScheme>
</a:themeOverride>
</file>

<file path=ppt/theme/themeOverride19.xml><?xml version="1.0" encoding="utf-8"?>
<a:themeOverride xmlns:a="http://schemas.openxmlformats.org/drawingml/2006/main">
  <a:clrScheme name="MasonBrand.pxtx">
    <a:dk1>
      <a:srgbClr val="116020"/>
    </a:dk1>
    <a:lt1>
      <a:srgbClr val="FFFFFF"/>
    </a:lt1>
    <a:dk2>
      <a:srgbClr val="A7A7A7"/>
    </a:dk2>
    <a:lt2>
      <a:srgbClr val="535353"/>
    </a:lt2>
    <a:accent1>
      <a:srgbClr val="990B01"/>
    </a:accent1>
    <a:accent2>
      <a:srgbClr val="DFBD17"/>
    </a:accent2>
    <a:accent3>
      <a:srgbClr val="99611F"/>
    </a:accent3>
    <a:accent4>
      <a:srgbClr val="8C7B70"/>
    </a:accent4>
    <a:accent5>
      <a:srgbClr val="719920"/>
    </a:accent5>
    <a:accent6>
      <a:srgbClr val="EE6D17"/>
    </a:accent6>
    <a:hlink>
      <a:srgbClr val="0000FF"/>
    </a:hlink>
    <a:folHlink>
      <a:srgbClr val="FF00FF"/>
    </a:folHlink>
  </a:clrScheme>
</a:themeOverride>
</file>

<file path=ppt/theme/themeOverride2.xml><?xml version="1.0" encoding="utf-8"?>
<a:themeOverride xmlns:a="http://schemas.openxmlformats.org/drawingml/2006/main">
  <a:clrScheme name="MasonBrand.pxtx">
    <a:dk1>
      <a:srgbClr val="116020"/>
    </a:dk1>
    <a:lt1>
      <a:srgbClr val="FFFFFF"/>
    </a:lt1>
    <a:dk2>
      <a:srgbClr val="A7A7A7"/>
    </a:dk2>
    <a:lt2>
      <a:srgbClr val="535353"/>
    </a:lt2>
    <a:accent1>
      <a:srgbClr val="990B01"/>
    </a:accent1>
    <a:accent2>
      <a:srgbClr val="DFBD17"/>
    </a:accent2>
    <a:accent3>
      <a:srgbClr val="99611F"/>
    </a:accent3>
    <a:accent4>
      <a:srgbClr val="8C7B70"/>
    </a:accent4>
    <a:accent5>
      <a:srgbClr val="719920"/>
    </a:accent5>
    <a:accent6>
      <a:srgbClr val="EE6D17"/>
    </a:accent6>
    <a:hlink>
      <a:srgbClr val="0000FF"/>
    </a:hlink>
    <a:folHlink>
      <a:srgbClr val="FF00FF"/>
    </a:folHlink>
  </a:clrScheme>
</a:themeOverride>
</file>

<file path=ppt/theme/themeOverride20.xml><?xml version="1.0" encoding="utf-8"?>
<a:themeOverride xmlns:a="http://schemas.openxmlformats.org/drawingml/2006/main">
  <a:clrScheme name="MasonBrand.pxtx">
    <a:dk1>
      <a:srgbClr val="116020"/>
    </a:dk1>
    <a:lt1>
      <a:srgbClr val="FFFFFF"/>
    </a:lt1>
    <a:dk2>
      <a:srgbClr val="A7A7A7"/>
    </a:dk2>
    <a:lt2>
      <a:srgbClr val="535353"/>
    </a:lt2>
    <a:accent1>
      <a:srgbClr val="990B01"/>
    </a:accent1>
    <a:accent2>
      <a:srgbClr val="DFBD17"/>
    </a:accent2>
    <a:accent3>
      <a:srgbClr val="99611F"/>
    </a:accent3>
    <a:accent4>
      <a:srgbClr val="8C7B70"/>
    </a:accent4>
    <a:accent5>
      <a:srgbClr val="719920"/>
    </a:accent5>
    <a:accent6>
      <a:srgbClr val="EE6D17"/>
    </a:accent6>
    <a:hlink>
      <a:srgbClr val="0000FF"/>
    </a:hlink>
    <a:folHlink>
      <a:srgbClr val="FF00FF"/>
    </a:folHlink>
  </a:clrScheme>
</a:themeOverride>
</file>

<file path=ppt/theme/themeOverride21.xml><?xml version="1.0" encoding="utf-8"?>
<a:themeOverride xmlns:a="http://schemas.openxmlformats.org/drawingml/2006/main">
  <a:clrScheme name="MasonBrand.pxtx">
    <a:dk1>
      <a:srgbClr val="116020"/>
    </a:dk1>
    <a:lt1>
      <a:srgbClr val="FFFFFF"/>
    </a:lt1>
    <a:dk2>
      <a:srgbClr val="A7A7A7"/>
    </a:dk2>
    <a:lt2>
      <a:srgbClr val="535353"/>
    </a:lt2>
    <a:accent1>
      <a:srgbClr val="990B01"/>
    </a:accent1>
    <a:accent2>
      <a:srgbClr val="DFBD17"/>
    </a:accent2>
    <a:accent3>
      <a:srgbClr val="99611F"/>
    </a:accent3>
    <a:accent4>
      <a:srgbClr val="8C7B70"/>
    </a:accent4>
    <a:accent5>
      <a:srgbClr val="719920"/>
    </a:accent5>
    <a:accent6>
      <a:srgbClr val="EE6D17"/>
    </a:accent6>
    <a:hlink>
      <a:srgbClr val="0000FF"/>
    </a:hlink>
    <a:folHlink>
      <a:srgbClr val="FF00FF"/>
    </a:folHlink>
  </a:clrScheme>
</a:themeOverride>
</file>

<file path=ppt/theme/themeOverride22.xml><?xml version="1.0" encoding="utf-8"?>
<a:themeOverride xmlns:a="http://schemas.openxmlformats.org/drawingml/2006/main">
  <a:clrScheme name="MasonBrand.pxtx">
    <a:dk1>
      <a:srgbClr val="116020"/>
    </a:dk1>
    <a:lt1>
      <a:srgbClr val="FFFFFF"/>
    </a:lt1>
    <a:dk2>
      <a:srgbClr val="A7A7A7"/>
    </a:dk2>
    <a:lt2>
      <a:srgbClr val="535353"/>
    </a:lt2>
    <a:accent1>
      <a:srgbClr val="990B01"/>
    </a:accent1>
    <a:accent2>
      <a:srgbClr val="DFBD17"/>
    </a:accent2>
    <a:accent3>
      <a:srgbClr val="99611F"/>
    </a:accent3>
    <a:accent4>
      <a:srgbClr val="8C7B70"/>
    </a:accent4>
    <a:accent5>
      <a:srgbClr val="719920"/>
    </a:accent5>
    <a:accent6>
      <a:srgbClr val="EE6D17"/>
    </a:accent6>
    <a:hlink>
      <a:srgbClr val="0000FF"/>
    </a:hlink>
    <a:folHlink>
      <a:srgbClr val="FF00FF"/>
    </a:folHlink>
  </a:clrScheme>
</a:themeOverride>
</file>

<file path=ppt/theme/themeOverride23.xml><?xml version="1.0" encoding="utf-8"?>
<a:themeOverride xmlns:a="http://schemas.openxmlformats.org/drawingml/2006/main">
  <a:clrScheme name="MasonBrand.pxtx">
    <a:dk1>
      <a:srgbClr val="116020"/>
    </a:dk1>
    <a:lt1>
      <a:srgbClr val="FFFFFF"/>
    </a:lt1>
    <a:dk2>
      <a:srgbClr val="A7A7A7"/>
    </a:dk2>
    <a:lt2>
      <a:srgbClr val="535353"/>
    </a:lt2>
    <a:accent1>
      <a:srgbClr val="990B01"/>
    </a:accent1>
    <a:accent2>
      <a:srgbClr val="DFBD17"/>
    </a:accent2>
    <a:accent3>
      <a:srgbClr val="99611F"/>
    </a:accent3>
    <a:accent4>
      <a:srgbClr val="8C7B70"/>
    </a:accent4>
    <a:accent5>
      <a:srgbClr val="719920"/>
    </a:accent5>
    <a:accent6>
      <a:srgbClr val="EE6D17"/>
    </a:accent6>
    <a:hlink>
      <a:srgbClr val="0000FF"/>
    </a:hlink>
    <a:folHlink>
      <a:srgbClr val="FF00FF"/>
    </a:folHlink>
  </a:clrScheme>
</a:themeOverride>
</file>

<file path=ppt/theme/themeOverride24.xml><?xml version="1.0" encoding="utf-8"?>
<a:themeOverride xmlns:a="http://schemas.openxmlformats.org/drawingml/2006/main">
  <a:clrScheme name="MasonBrand.pxtx">
    <a:dk1>
      <a:srgbClr val="116020"/>
    </a:dk1>
    <a:lt1>
      <a:srgbClr val="FFFFFF"/>
    </a:lt1>
    <a:dk2>
      <a:srgbClr val="A7A7A7"/>
    </a:dk2>
    <a:lt2>
      <a:srgbClr val="535353"/>
    </a:lt2>
    <a:accent1>
      <a:srgbClr val="990B01"/>
    </a:accent1>
    <a:accent2>
      <a:srgbClr val="DFBD17"/>
    </a:accent2>
    <a:accent3>
      <a:srgbClr val="99611F"/>
    </a:accent3>
    <a:accent4>
      <a:srgbClr val="8C7B70"/>
    </a:accent4>
    <a:accent5>
      <a:srgbClr val="719920"/>
    </a:accent5>
    <a:accent6>
      <a:srgbClr val="EE6D17"/>
    </a:accent6>
    <a:hlink>
      <a:srgbClr val="0000FF"/>
    </a:hlink>
    <a:folHlink>
      <a:srgbClr val="FF00FF"/>
    </a:folHlink>
  </a:clrScheme>
</a:themeOverride>
</file>

<file path=ppt/theme/themeOverride25.xml><?xml version="1.0" encoding="utf-8"?>
<a:themeOverride xmlns:a="http://schemas.openxmlformats.org/drawingml/2006/main">
  <a:clrScheme name="MasonBrand.pxtx">
    <a:dk1>
      <a:srgbClr val="116020"/>
    </a:dk1>
    <a:lt1>
      <a:srgbClr val="FFFFFF"/>
    </a:lt1>
    <a:dk2>
      <a:srgbClr val="A7A7A7"/>
    </a:dk2>
    <a:lt2>
      <a:srgbClr val="535353"/>
    </a:lt2>
    <a:accent1>
      <a:srgbClr val="990B01"/>
    </a:accent1>
    <a:accent2>
      <a:srgbClr val="DFBD17"/>
    </a:accent2>
    <a:accent3>
      <a:srgbClr val="99611F"/>
    </a:accent3>
    <a:accent4>
      <a:srgbClr val="8C7B70"/>
    </a:accent4>
    <a:accent5>
      <a:srgbClr val="719920"/>
    </a:accent5>
    <a:accent6>
      <a:srgbClr val="EE6D17"/>
    </a:accent6>
    <a:hlink>
      <a:srgbClr val="0000FF"/>
    </a:hlink>
    <a:folHlink>
      <a:srgbClr val="FF00FF"/>
    </a:folHlink>
  </a:clrScheme>
</a:themeOverride>
</file>

<file path=ppt/theme/themeOverride26.xml><?xml version="1.0" encoding="utf-8"?>
<a:themeOverride xmlns:a="http://schemas.openxmlformats.org/drawingml/2006/main">
  <a:clrScheme name="MasonBrand.pxtx">
    <a:dk1>
      <a:srgbClr val="116020"/>
    </a:dk1>
    <a:lt1>
      <a:srgbClr val="FFFFFF"/>
    </a:lt1>
    <a:dk2>
      <a:srgbClr val="A7A7A7"/>
    </a:dk2>
    <a:lt2>
      <a:srgbClr val="535353"/>
    </a:lt2>
    <a:accent1>
      <a:srgbClr val="990B01"/>
    </a:accent1>
    <a:accent2>
      <a:srgbClr val="DFBD17"/>
    </a:accent2>
    <a:accent3>
      <a:srgbClr val="99611F"/>
    </a:accent3>
    <a:accent4>
      <a:srgbClr val="8C7B70"/>
    </a:accent4>
    <a:accent5>
      <a:srgbClr val="719920"/>
    </a:accent5>
    <a:accent6>
      <a:srgbClr val="EE6D17"/>
    </a:accent6>
    <a:hlink>
      <a:srgbClr val="0000FF"/>
    </a:hlink>
    <a:folHlink>
      <a:srgbClr val="FF00FF"/>
    </a:folHlink>
  </a:clrScheme>
</a:themeOverride>
</file>

<file path=ppt/theme/themeOverride3.xml><?xml version="1.0" encoding="utf-8"?>
<a:themeOverride xmlns:a="http://schemas.openxmlformats.org/drawingml/2006/main">
  <a:clrScheme name="MasonBrand.pxtx">
    <a:dk1>
      <a:srgbClr val="116020"/>
    </a:dk1>
    <a:lt1>
      <a:srgbClr val="FFFFFF"/>
    </a:lt1>
    <a:dk2>
      <a:srgbClr val="A7A7A7"/>
    </a:dk2>
    <a:lt2>
      <a:srgbClr val="535353"/>
    </a:lt2>
    <a:accent1>
      <a:srgbClr val="990B01"/>
    </a:accent1>
    <a:accent2>
      <a:srgbClr val="DFBD17"/>
    </a:accent2>
    <a:accent3>
      <a:srgbClr val="99611F"/>
    </a:accent3>
    <a:accent4>
      <a:srgbClr val="8C7B70"/>
    </a:accent4>
    <a:accent5>
      <a:srgbClr val="719920"/>
    </a:accent5>
    <a:accent6>
      <a:srgbClr val="EE6D17"/>
    </a:accent6>
    <a:hlink>
      <a:srgbClr val="0000FF"/>
    </a:hlink>
    <a:folHlink>
      <a:srgbClr val="FF00FF"/>
    </a:folHlink>
  </a:clrScheme>
</a:themeOverride>
</file>

<file path=ppt/theme/themeOverride4.xml><?xml version="1.0" encoding="utf-8"?>
<a:themeOverride xmlns:a="http://schemas.openxmlformats.org/drawingml/2006/main">
  <a:clrScheme name="MasonBrand.pxtx">
    <a:dk1>
      <a:srgbClr val="116020"/>
    </a:dk1>
    <a:lt1>
      <a:srgbClr val="FFFFFF"/>
    </a:lt1>
    <a:dk2>
      <a:srgbClr val="A7A7A7"/>
    </a:dk2>
    <a:lt2>
      <a:srgbClr val="535353"/>
    </a:lt2>
    <a:accent1>
      <a:srgbClr val="990B01"/>
    </a:accent1>
    <a:accent2>
      <a:srgbClr val="DFBD17"/>
    </a:accent2>
    <a:accent3>
      <a:srgbClr val="99611F"/>
    </a:accent3>
    <a:accent4>
      <a:srgbClr val="8C7B70"/>
    </a:accent4>
    <a:accent5>
      <a:srgbClr val="719920"/>
    </a:accent5>
    <a:accent6>
      <a:srgbClr val="EE6D17"/>
    </a:accent6>
    <a:hlink>
      <a:srgbClr val="0000FF"/>
    </a:hlink>
    <a:folHlink>
      <a:srgbClr val="FF00FF"/>
    </a:folHlink>
  </a:clrScheme>
</a:themeOverride>
</file>

<file path=ppt/theme/themeOverride5.xml><?xml version="1.0" encoding="utf-8"?>
<a:themeOverride xmlns:a="http://schemas.openxmlformats.org/drawingml/2006/main">
  <a:clrScheme name="MasonBrand.pxtx">
    <a:dk1>
      <a:srgbClr val="116020"/>
    </a:dk1>
    <a:lt1>
      <a:srgbClr val="FFFFFF"/>
    </a:lt1>
    <a:dk2>
      <a:srgbClr val="A7A7A7"/>
    </a:dk2>
    <a:lt2>
      <a:srgbClr val="535353"/>
    </a:lt2>
    <a:accent1>
      <a:srgbClr val="990B01"/>
    </a:accent1>
    <a:accent2>
      <a:srgbClr val="DFBD17"/>
    </a:accent2>
    <a:accent3>
      <a:srgbClr val="99611F"/>
    </a:accent3>
    <a:accent4>
      <a:srgbClr val="8C7B70"/>
    </a:accent4>
    <a:accent5>
      <a:srgbClr val="719920"/>
    </a:accent5>
    <a:accent6>
      <a:srgbClr val="EE6D17"/>
    </a:accent6>
    <a:hlink>
      <a:srgbClr val="0000FF"/>
    </a:hlink>
    <a:folHlink>
      <a:srgbClr val="FF00FF"/>
    </a:folHlink>
  </a:clrScheme>
</a:themeOverride>
</file>

<file path=ppt/theme/themeOverride6.xml><?xml version="1.0" encoding="utf-8"?>
<a:themeOverride xmlns:a="http://schemas.openxmlformats.org/drawingml/2006/main">
  <a:clrScheme name="MasonBrand.pxtx">
    <a:dk1>
      <a:srgbClr val="116020"/>
    </a:dk1>
    <a:lt1>
      <a:srgbClr val="FFFFFF"/>
    </a:lt1>
    <a:dk2>
      <a:srgbClr val="A7A7A7"/>
    </a:dk2>
    <a:lt2>
      <a:srgbClr val="535353"/>
    </a:lt2>
    <a:accent1>
      <a:srgbClr val="990B01"/>
    </a:accent1>
    <a:accent2>
      <a:srgbClr val="DFBD17"/>
    </a:accent2>
    <a:accent3>
      <a:srgbClr val="99611F"/>
    </a:accent3>
    <a:accent4>
      <a:srgbClr val="8C7B70"/>
    </a:accent4>
    <a:accent5>
      <a:srgbClr val="719920"/>
    </a:accent5>
    <a:accent6>
      <a:srgbClr val="EE6D17"/>
    </a:accent6>
    <a:hlink>
      <a:srgbClr val="0000FF"/>
    </a:hlink>
    <a:folHlink>
      <a:srgbClr val="FF00FF"/>
    </a:folHlink>
  </a:clrScheme>
</a:themeOverride>
</file>

<file path=ppt/theme/themeOverride7.xml><?xml version="1.0" encoding="utf-8"?>
<a:themeOverride xmlns:a="http://schemas.openxmlformats.org/drawingml/2006/main">
  <a:clrScheme name="MasonBrand.pxtx">
    <a:dk1>
      <a:srgbClr val="116020"/>
    </a:dk1>
    <a:lt1>
      <a:srgbClr val="FFFFFF"/>
    </a:lt1>
    <a:dk2>
      <a:srgbClr val="A7A7A7"/>
    </a:dk2>
    <a:lt2>
      <a:srgbClr val="535353"/>
    </a:lt2>
    <a:accent1>
      <a:srgbClr val="990B01"/>
    </a:accent1>
    <a:accent2>
      <a:srgbClr val="DFBD17"/>
    </a:accent2>
    <a:accent3>
      <a:srgbClr val="99611F"/>
    </a:accent3>
    <a:accent4>
      <a:srgbClr val="8C7B70"/>
    </a:accent4>
    <a:accent5>
      <a:srgbClr val="719920"/>
    </a:accent5>
    <a:accent6>
      <a:srgbClr val="EE6D17"/>
    </a:accent6>
    <a:hlink>
      <a:srgbClr val="0000FF"/>
    </a:hlink>
    <a:folHlink>
      <a:srgbClr val="FF00FF"/>
    </a:folHlink>
  </a:clrScheme>
</a:themeOverride>
</file>

<file path=ppt/theme/themeOverride8.xml><?xml version="1.0" encoding="utf-8"?>
<a:themeOverride xmlns:a="http://schemas.openxmlformats.org/drawingml/2006/main">
  <a:clrScheme name="MasonBrand.pxtx">
    <a:dk1>
      <a:srgbClr val="116020"/>
    </a:dk1>
    <a:lt1>
      <a:srgbClr val="FFFFFF"/>
    </a:lt1>
    <a:dk2>
      <a:srgbClr val="A7A7A7"/>
    </a:dk2>
    <a:lt2>
      <a:srgbClr val="535353"/>
    </a:lt2>
    <a:accent1>
      <a:srgbClr val="990B01"/>
    </a:accent1>
    <a:accent2>
      <a:srgbClr val="DFBD17"/>
    </a:accent2>
    <a:accent3>
      <a:srgbClr val="99611F"/>
    </a:accent3>
    <a:accent4>
      <a:srgbClr val="8C7B70"/>
    </a:accent4>
    <a:accent5>
      <a:srgbClr val="719920"/>
    </a:accent5>
    <a:accent6>
      <a:srgbClr val="EE6D17"/>
    </a:accent6>
    <a:hlink>
      <a:srgbClr val="0000FF"/>
    </a:hlink>
    <a:folHlink>
      <a:srgbClr val="FF00FF"/>
    </a:folHlink>
  </a:clrScheme>
</a:themeOverride>
</file>

<file path=ppt/theme/themeOverride9.xml><?xml version="1.0" encoding="utf-8"?>
<a:themeOverride xmlns:a="http://schemas.openxmlformats.org/drawingml/2006/main">
  <a:clrScheme name="MasonBrand.pxtx">
    <a:dk1>
      <a:srgbClr val="116020"/>
    </a:dk1>
    <a:lt1>
      <a:srgbClr val="FFFFFF"/>
    </a:lt1>
    <a:dk2>
      <a:srgbClr val="A7A7A7"/>
    </a:dk2>
    <a:lt2>
      <a:srgbClr val="535353"/>
    </a:lt2>
    <a:accent1>
      <a:srgbClr val="990B01"/>
    </a:accent1>
    <a:accent2>
      <a:srgbClr val="DFBD17"/>
    </a:accent2>
    <a:accent3>
      <a:srgbClr val="99611F"/>
    </a:accent3>
    <a:accent4>
      <a:srgbClr val="8C7B70"/>
    </a:accent4>
    <a:accent5>
      <a:srgbClr val="719920"/>
    </a:accent5>
    <a:accent6>
      <a:srgbClr val="EE6D17"/>
    </a:accent6>
    <a:hlink>
      <a:srgbClr val="0000FF"/>
    </a:hlink>
    <a:folHlink>
      <a:srgbClr val="FF00FF"/>
    </a:folHlink>
  </a:clrScheme>
</a:themeOverride>
</file>

<file path=docProps/app.xml><?xml version="1.0" encoding="utf-8"?>
<Properties xmlns="http://schemas.openxmlformats.org/officeDocument/2006/extended-properties" xmlns:vt="http://schemas.openxmlformats.org/officeDocument/2006/docPropsVTypes">
  <TotalTime>2048</TotalTime>
  <Words>1788</Words>
  <Application>Microsoft Office PowerPoint</Application>
  <PresentationFormat>Widescreen</PresentationFormat>
  <Paragraphs>384</Paragraphs>
  <Slides>29</Slides>
  <Notes>5</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29</vt:i4>
      </vt:variant>
    </vt:vector>
  </HeadingPairs>
  <TitlesOfParts>
    <vt:vector size="37" baseType="lpstr">
      <vt:lpstr>Arial</vt:lpstr>
      <vt:lpstr>Calibri</vt:lpstr>
      <vt:lpstr>Calibri Light</vt:lpstr>
      <vt:lpstr>Cambria</vt:lpstr>
      <vt:lpstr>Lato</vt:lpstr>
      <vt:lpstr>Wingdings</vt:lpstr>
      <vt:lpstr>Office Theme</vt:lpstr>
      <vt:lpstr>MasonBrand.pxtx</vt:lpstr>
      <vt:lpstr>OR 610-PROJECT PRESENTATION ON Quora INSINCERE QUESTIONS CLASSIFICATION</vt:lpstr>
      <vt:lpstr> </vt:lpstr>
      <vt:lpstr>INTRODUCTION: </vt:lpstr>
      <vt:lpstr>PROJECT OBJECTIVE: </vt:lpstr>
      <vt:lpstr>DATA DESCRIPTION: </vt:lpstr>
      <vt:lpstr>DATA DESCRIPTION (Continued): </vt:lpstr>
      <vt:lpstr>DATA DESCRIPTION (Continued): </vt:lpstr>
      <vt:lpstr>DATA DESCRIPTION (Continued) : </vt:lpstr>
      <vt:lpstr>EXPECTED DIFFICULTIES (SINCERE/INSINCERE DISTRIBUTION FOR TRAINING DATA): </vt:lpstr>
      <vt:lpstr>WORD CLOUD FOR SINCERE/INSINCERE QUESTIONS IN TRAIN DATASET: </vt:lpstr>
      <vt:lpstr>WORD EMBEDDING</vt:lpstr>
      <vt:lpstr>A look at Vector space of words</vt:lpstr>
      <vt:lpstr>Example: GloVe - Global Vectors</vt:lpstr>
      <vt:lpstr>GloVe notation</vt:lpstr>
      <vt:lpstr>GloVe </vt:lpstr>
      <vt:lpstr>MODELING:</vt:lpstr>
      <vt:lpstr>MODELING:</vt:lpstr>
      <vt:lpstr>MODELING:</vt:lpstr>
      <vt:lpstr>Bidirectional GRU: </vt:lpstr>
      <vt:lpstr>PowerPoint Presentation</vt:lpstr>
      <vt:lpstr>PowerPoint Presentation</vt:lpstr>
      <vt:lpstr>Bi directional LSTM</vt:lpstr>
      <vt:lpstr>Bidirectional LSTM: </vt:lpstr>
      <vt:lpstr>PowerPoint Presentation</vt:lpstr>
      <vt:lpstr>Parameters &amp; hyperparameters:</vt:lpstr>
      <vt:lpstr>Model compilation </vt:lpstr>
      <vt:lpstr>Results and comparison</vt:lpstr>
      <vt:lpstr>Conclusion &amp; Future Scope:</vt:lpstr>
      <vt:lpstr>  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AIT 690-Paper PRESENTATION ON Simple SEMI-SUPERVISED POS Tagging</dc:title>
  <dc:creator>Abhishek Shambhu</dc:creator>
  <cp:lastModifiedBy> </cp:lastModifiedBy>
  <cp:revision>337</cp:revision>
  <dcterms:created xsi:type="dcterms:W3CDTF">2019-03-05T14:11:02Z</dcterms:created>
  <dcterms:modified xsi:type="dcterms:W3CDTF">2020-01-20T22:25:52Z</dcterms:modified>
</cp:coreProperties>
</file>